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261" r:id="rId45"/>
    <p:sldId id="262" r:id="rId46"/>
    <p:sldId id="263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97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B4C26-3319-4BEB-9F19-95D0A103DBE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56E3D-E60F-4273-B110-61217C24F8C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46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032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9432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5962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60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4736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46534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8544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1234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4182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9400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231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340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4378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2173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425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8739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0809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4970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925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3869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6468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5613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92573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187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119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049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22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356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072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556E3D-E60F-4273-B110-61217C24F8C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932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F9243-D7E5-436F-2C39-6BA46EA21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F21041-776C-C282-9854-F505D3BCA1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68829-33A0-CE84-8CEA-28AB64EB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EC109-3143-BA06-3A30-087295BC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B72CE-80F4-E8FF-D163-5C1118DA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1526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DBDD-437F-DD0A-6ECC-E83A7A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F8704-E555-3981-FAA7-DD1251DB93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EECAF-0495-D4BE-28B1-138F79C9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3F6D2-E203-1D42-9B9C-096AA3419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76607-3333-434C-E08F-F69ACD82E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681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2E9021-AF9E-61DC-C512-D0CC094E1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6AF41-C742-CFC1-C25C-A9290D7170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E48C0-D919-367E-A39F-A7C44784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8A56D-D1AD-4586-EFFE-6CEF4FB52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1212E-473F-D5D4-F0DA-1D7B3DEE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955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F02A1-0000-E171-7312-634598D2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792B-2D40-1B49-465D-86CDC4E1E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8CAEE-0938-C631-CE4D-04A956BA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F81C9-5A0B-5CE0-B413-C9374B028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0B16-ABDC-6709-39B8-B39D194A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3877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899A1-3E82-280A-7025-C09330DF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D1B6D-6529-B8C5-AAEB-C0D482A6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5701A-CBBE-A190-39A9-FE12870E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CC67B-D13F-91DE-DFB1-B53DC5F3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E9D1-8B05-0045-2D54-8B28C047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2650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EEF8-8F10-1500-DA0F-809B5112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0C518-00FF-71C5-146C-9F0A2D2FC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D7B62-70AF-C097-4621-FAA64583C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4FED6-3A8B-3F66-6C75-70BF1B2E6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C74C5-2631-421E-E4CC-368EBA141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26BE2-EDD4-5686-D809-36B1CB2D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870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4022-6A21-FD2D-A6D5-FFEB3C29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89C52-D051-F6C2-9C05-DCEBC444F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1DEB1-0112-4953-138A-E98D1AEEA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FC9887-DC2C-E8CC-F6BC-D649E9B24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A12F7-75D9-09C5-4F15-FCB02FC1F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7A050-9D3B-C6E5-508C-85D98B76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A85E0-0084-EDEE-AB34-F0A7BA9D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E78DF6-B0ED-457B-37AD-75B22C51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877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895A-6919-1140-2C02-02B88284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C1BE81-C690-B3EC-5407-77CB73496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80751-8ACD-C42C-C84C-735B5803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E65D5-A267-BFB3-D73E-F34CEE81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20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7C80CA-714F-3647-2F7E-0C136C0F1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6109A-3ECD-D7E9-3249-1468C1093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B0799-0E76-2A8A-48CF-A643B5D90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9507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CF2D-35B9-FD11-47E2-A4D5E4C0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7DAE1-ABE7-BE02-ABD8-5A8A16484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3FCCF-36BE-BA12-CC56-854B62D3A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FE8F6-18EF-5A7B-775D-59527D6D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0E3A-966B-2BAA-ABB5-ED624B8B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8826D-89FD-CC98-482B-2F163774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945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4293-B475-2AE6-9560-39F077F8D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56D7B-C67C-FFD5-0093-4B4C2249C3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EF66E-86D4-6B1D-2FFE-9ABFFAF45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BF240-A01A-69B1-D07B-0535C015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9F4D-DE1D-FC6B-EE93-C2AEE34F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31F62-8D01-A25F-FBB5-8055A540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116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23990-0CF1-9805-1420-5FA71EBD0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2CF46-9952-D4DF-A5E4-46225A34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4DA4-9D9D-8964-5CB5-077010CDC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B3FFCB-14CA-4A3D-9982-1E1595084A6C}" type="datetimeFigureOut">
              <a:rPr lang="en-ID" smtClean="0"/>
              <a:t>18/05/2024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35EA7-A691-C051-B346-3ED351427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EFC4E-FA99-F4DB-EB8D-15A5210D5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7B57F7-1E16-4105-B5BF-784D06260D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834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27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28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27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28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ZnGRKFUU0c" TargetMode="External"/><Relationship Id="rId3" Type="http://schemas.openxmlformats.org/officeDocument/2006/relationships/hyperlink" Target="https://kecilin.id/" TargetMode="External"/><Relationship Id="rId7" Type="http://schemas.openxmlformats.org/officeDocument/2006/relationships/hyperlink" Target="https://realpython.com/intro-to-python-thread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hyperlink" Target="https://beacons.ai/ranggakd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ZnGRKFUU0c" TargetMode="External"/><Relationship Id="rId3" Type="http://schemas.openxmlformats.org/officeDocument/2006/relationships/hyperlink" Target="https://kecilin.id/" TargetMode="External"/><Relationship Id="rId7" Type="http://schemas.openxmlformats.org/officeDocument/2006/relationships/hyperlink" Target="https://realpython.com/intro-to-python-thread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hyperlink" Target="https://beacons.ai/ranggakd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intip.in/pyjogja2024rangg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38D58B-5EF6-6738-B127-0B2D204692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381875 w 12192000"/>
              <a:gd name="connsiteY0" fmla="*/ 5643562 h 6858000"/>
              <a:gd name="connsiteX1" fmla="*/ 7381875 w 12192000"/>
              <a:gd name="connsiteY1" fmla="*/ 6143625 h 6858000"/>
              <a:gd name="connsiteX2" fmla="*/ 7667625 w 12192000"/>
              <a:gd name="connsiteY2" fmla="*/ 6143625 h 6858000"/>
              <a:gd name="connsiteX3" fmla="*/ 7667625 w 12192000"/>
              <a:gd name="connsiteY3" fmla="*/ 5643562 h 6858000"/>
              <a:gd name="connsiteX4" fmla="*/ 6810375 w 12192000"/>
              <a:gd name="connsiteY4" fmla="*/ 5643562 h 6858000"/>
              <a:gd name="connsiteX5" fmla="*/ 6810375 w 12192000"/>
              <a:gd name="connsiteY5" fmla="*/ 6143625 h 6858000"/>
              <a:gd name="connsiteX6" fmla="*/ 7096125 w 12192000"/>
              <a:gd name="connsiteY6" fmla="*/ 6143625 h 6858000"/>
              <a:gd name="connsiteX7" fmla="*/ 7096125 w 12192000"/>
              <a:gd name="connsiteY7" fmla="*/ 5643562 h 6858000"/>
              <a:gd name="connsiteX8" fmla="*/ 6238875 w 12192000"/>
              <a:gd name="connsiteY8" fmla="*/ 5643562 h 6858000"/>
              <a:gd name="connsiteX9" fmla="*/ 6238875 w 12192000"/>
              <a:gd name="connsiteY9" fmla="*/ 6143625 h 6858000"/>
              <a:gd name="connsiteX10" fmla="*/ 6524625 w 12192000"/>
              <a:gd name="connsiteY10" fmla="*/ 6143625 h 6858000"/>
              <a:gd name="connsiteX11" fmla="*/ 6524625 w 12192000"/>
              <a:gd name="connsiteY11" fmla="*/ 5643562 h 6858000"/>
              <a:gd name="connsiteX12" fmla="*/ 5667375 w 12192000"/>
              <a:gd name="connsiteY12" fmla="*/ 5643562 h 6858000"/>
              <a:gd name="connsiteX13" fmla="*/ 5667375 w 12192000"/>
              <a:gd name="connsiteY13" fmla="*/ 6143625 h 6858000"/>
              <a:gd name="connsiteX14" fmla="*/ 5953125 w 12192000"/>
              <a:gd name="connsiteY14" fmla="*/ 6143625 h 6858000"/>
              <a:gd name="connsiteX15" fmla="*/ 5953125 w 12192000"/>
              <a:gd name="connsiteY15" fmla="*/ 5643562 h 6858000"/>
              <a:gd name="connsiteX16" fmla="*/ 5095875 w 12192000"/>
              <a:gd name="connsiteY16" fmla="*/ 5643562 h 6858000"/>
              <a:gd name="connsiteX17" fmla="*/ 5095875 w 12192000"/>
              <a:gd name="connsiteY17" fmla="*/ 6143625 h 6858000"/>
              <a:gd name="connsiteX18" fmla="*/ 5381625 w 12192000"/>
              <a:gd name="connsiteY18" fmla="*/ 6143625 h 6858000"/>
              <a:gd name="connsiteX19" fmla="*/ 5381625 w 12192000"/>
              <a:gd name="connsiteY19" fmla="*/ 5643562 h 6858000"/>
              <a:gd name="connsiteX20" fmla="*/ 4524375 w 12192000"/>
              <a:gd name="connsiteY20" fmla="*/ 5643562 h 6858000"/>
              <a:gd name="connsiteX21" fmla="*/ 4524375 w 12192000"/>
              <a:gd name="connsiteY21" fmla="*/ 6143625 h 6858000"/>
              <a:gd name="connsiteX22" fmla="*/ 4810125 w 12192000"/>
              <a:gd name="connsiteY22" fmla="*/ 6143625 h 6858000"/>
              <a:gd name="connsiteX23" fmla="*/ 4810125 w 12192000"/>
              <a:gd name="connsiteY23" fmla="*/ 5643562 h 6858000"/>
              <a:gd name="connsiteX24" fmla="*/ 8310562 w 12192000"/>
              <a:gd name="connsiteY24" fmla="*/ 4714875 h 6858000"/>
              <a:gd name="connsiteX25" fmla="*/ 8310562 w 12192000"/>
              <a:gd name="connsiteY25" fmla="*/ 5000625 h 6858000"/>
              <a:gd name="connsiteX26" fmla="*/ 8810625 w 12192000"/>
              <a:gd name="connsiteY26" fmla="*/ 5000625 h 6858000"/>
              <a:gd name="connsiteX27" fmla="*/ 8810625 w 12192000"/>
              <a:gd name="connsiteY27" fmla="*/ 4714875 h 6858000"/>
              <a:gd name="connsiteX28" fmla="*/ 3381375 w 12192000"/>
              <a:gd name="connsiteY28" fmla="*/ 4714875 h 6858000"/>
              <a:gd name="connsiteX29" fmla="*/ 3381375 w 12192000"/>
              <a:gd name="connsiteY29" fmla="*/ 5000625 h 6858000"/>
              <a:gd name="connsiteX30" fmla="*/ 3881438 w 12192000"/>
              <a:gd name="connsiteY30" fmla="*/ 5000625 h 6858000"/>
              <a:gd name="connsiteX31" fmla="*/ 3881438 w 12192000"/>
              <a:gd name="connsiteY31" fmla="*/ 4714875 h 6858000"/>
              <a:gd name="connsiteX32" fmla="*/ 8310562 w 12192000"/>
              <a:gd name="connsiteY32" fmla="*/ 4143375 h 6858000"/>
              <a:gd name="connsiteX33" fmla="*/ 8310562 w 12192000"/>
              <a:gd name="connsiteY33" fmla="*/ 4429125 h 6858000"/>
              <a:gd name="connsiteX34" fmla="*/ 8810625 w 12192000"/>
              <a:gd name="connsiteY34" fmla="*/ 4429125 h 6858000"/>
              <a:gd name="connsiteX35" fmla="*/ 8810625 w 12192000"/>
              <a:gd name="connsiteY35" fmla="*/ 4143375 h 6858000"/>
              <a:gd name="connsiteX36" fmla="*/ 3381375 w 12192000"/>
              <a:gd name="connsiteY36" fmla="*/ 4143375 h 6858000"/>
              <a:gd name="connsiteX37" fmla="*/ 3381375 w 12192000"/>
              <a:gd name="connsiteY37" fmla="*/ 4429125 h 6858000"/>
              <a:gd name="connsiteX38" fmla="*/ 3881438 w 12192000"/>
              <a:gd name="connsiteY38" fmla="*/ 4429125 h 6858000"/>
              <a:gd name="connsiteX39" fmla="*/ 3881438 w 12192000"/>
              <a:gd name="connsiteY39" fmla="*/ 4143375 h 6858000"/>
              <a:gd name="connsiteX40" fmla="*/ 8310562 w 12192000"/>
              <a:gd name="connsiteY40" fmla="*/ 3571875 h 6858000"/>
              <a:gd name="connsiteX41" fmla="*/ 8310562 w 12192000"/>
              <a:gd name="connsiteY41" fmla="*/ 3857625 h 6858000"/>
              <a:gd name="connsiteX42" fmla="*/ 8810625 w 12192000"/>
              <a:gd name="connsiteY42" fmla="*/ 3857625 h 6858000"/>
              <a:gd name="connsiteX43" fmla="*/ 8810625 w 12192000"/>
              <a:gd name="connsiteY43" fmla="*/ 3571875 h 6858000"/>
              <a:gd name="connsiteX44" fmla="*/ 3381375 w 12192000"/>
              <a:gd name="connsiteY44" fmla="*/ 3571875 h 6858000"/>
              <a:gd name="connsiteX45" fmla="*/ 3381375 w 12192000"/>
              <a:gd name="connsiteY45" fmla="*/ 3857625 h 6858000"/>
              <a:gd name="connsiteX46" fmla="*/ 3881438 w 12192000"/>
              <a:gd name="connsiteY46" fmla="*/ 3857625 h 6858000"/>
              <a:gd name="connsiteX47" fmla="*/ 3881438 w 12192000"/>
              <a:gd name="connsiteY47" fmla="*/ 3571875 h 6858000"/>
              <a:gd name="connsiteX48" fmla="*/ 8310562 w 12192000"/>
              <a:gd name="connsiteY48" fmla="*/ 3000375 h 6858000"/>
              <a:gd name="connsiteX49" fmla="*/ 8310562 w 12192000"/>
              <a:gd name="connsiteY49" fmla="*/ 3286125 h 6858000"/>
              <a:gd name="connsiteX50" fmla="*/ 8810625 w 12192000"/>
              <a:gd name="connsiteY50" fmla="*/ 3286125 h 6858000"/>
              <a:gd name="connsiteX51" fmla="*/ 8810625 w 12192000"/>
              <a:gd name="connsiteY51" fmla="*/ 3000375 h 6858000"/>
              <a:gd name="connsiteX52" fmla="*/ 3381375 w 12192000"/>
              <a:gd name="connsiteY52" fmla="*/ 3000375 h 6858000"/>
              <a:gd name="connsiteX53" fmla="*/ 3381375 w 12192000"/>
              <a:gd name="connsiteY53" fmla="*/ 3286125 h 6858000"/>
              <a:gd name="connsiteX54" fmla="*/ 3881438 w 12192000"/>
              <a:gd name="connsiteY54" fmla="*/ 3286125 h 6858000"/>
              <a:gd name="connsiteX55" fmla="*/ 3881438 w 12192000"/>
              <a:gd name="connsiteY55" fmla="*/ 3000375 h 6858000"/>
              <a:gd name="connsiteX56" fmla="*/ 5167312 w 12192000"/>
              <a:gd name="connsiteY56" fmla="*/ 2500312 h 6858000"/>
              <a:gd name="connsiteX57" fmla="*/ 5167312 w 12192000"/>
              <a:gd name="connsiteY57" fmla="*/ 4357687 h 6858000"/>
              <a:gd name="connsiteX58" fmla="*/ 7024687 w 12192000"/>
              <a:gd name="connsiteY58" fmla="*/ 4357687 h 6858000"/>
              <a:gd name="connsiteX59" fmla="*/ 7024687 w 12192000"/>
              <a:gd name="connsiteY59" fmla="*/ 2500312 h 6858000"/>
              <a:gd name="connsiteX60" fmla="*/ 8310562 w 12192000"/>
              <a:gd name="connsiteY60" fmla="*/ 2428875 h 6858000"/>
              <a:gd name="connsiteX61" fmla="*/ 8310562 w 12192000"/>
              <a:gd name="connsiteY61" fmla="*/ 2714625 h 6858000"/>
              <a:gd name="connsiteX62" fmla="*/ 8810625 w 12192000"/>
              <a:gd name="connsiteY62" fmla="*/ 2714625 h 6858000"/>
              <a:gd name="connsiteX63" fmla="*/ 8810625 w 12192000"/>
              <a:gd name="connsiteY63" fmla="*/ 2428875 h 6858000"/>
              <a:gd name="connsiteX64" fmla="*/ 3381375 w 12192000"/>
              <a:gd name="connsiteY64" fmla="*/ 2428875 h 6858000"/>
              <a:gd name="connsiteX65" fmla="*/ 3381375 w 12192000"/>
              <a:gd name="connsiteY65" fmla="*/ 2714625 h 6858000"/>
              <a:gd name="connsiteX66" fmla="*/ 3881438 w 12192000"/>
              <a:gd name="connsiteY66" fmla="*/ 2714625 h 6858000"/>
              <a:gd name="connsiteX67" fmla="*/ 3881438 w 12192000"/>
              <a:gd name="connsiteY67" fmla="*/ 2428875 h 6858000"/>
              <a:gd name="connsiteX68" fmla="*/ 4881562 w 12192000"/>
              <a:gd name="connsiteY68" fmla="*/ 2214562 h 6858000"/>
              <a:gd name="connsiteX69" fmla="*/ 7310437 w 12192000"/>
              <a:gd name="connsiteY69" fmla="*/ 2214562 h 6858000"/>
              <a:gd name="connsiteX70" fmla="*/ 7310437 w 12192000"/>
              <a:gd name="connsiteY70" fmla="*/ 4643437 h 6858000"/>
              <a:gd name="connsiteX71" fmla="*/ 4881562 w 12192000"/>
              <a:gd name="connsiteY71" fmla="*/ 4643437 h 6858000"/>
              <a:gd name="connsiteX72" fmla="*/ 8310562 w 12192000"/>
              <a:gd name="connsiteY72" fmla="*/ 1857377 h 6858000"/>
              <a:gd name="connsiteX73" fmla="*/ 8310562 w 12192000"/>
              <a:gd name="connsiteY73" fmla="*/ 2143125 h 6858000"/>
              <a:gd name="connsiteX74" fmla="*/ 8810625 w 12192000"/>
              <a:gd name="connsiteY74" fmla="*/ 2143125 h 6858000"/>
              <a:gd name="connsiteX75" fmla="*/ 8810625 w 12192000"/>
              <a:gd name="connsiteY75" fmla="*/ 1857377 h 6858000"/>
              <a:gd name="connsiteX76" fmla="*/ 3381375 w 12192000"/>
              <a:gd name="connsiteY76" fmla="*/ 1857377 h 6858000"/>
              <a:gd name="connsiteX77" fmla="*/ 3381375 w 12192000"/>
              <a:gd name="connsiteY77" fmla="*/ 2143125 h 6858000"/>
              <a:gd name="connsiteX78" fmla="*/ 3881438 w 12192000"/>
              <a:gd name="connsiteY78" fmla="*/ 2143125 h 6858000"/>
              <a:gd name="connsiteX79" fmla="*/ 3881438 w 12192000"/>
              <a:gd name="connsiteY79" fmla="*/ 1857377 h 6858000"/>
              <a:gd name="connsiteX80" fmla="*/ 4452937 w 12192000"/>
              <a:gd name="connsiteY80" fmla="*/ 1500187 h 6858000"/>
              <a:gd name="connsiteX81" fmla="*/ 4167187 w 12192000"/>
              <a:gd name="connsiteY81" fmla="*/ 1785937 h 6858000"/>
              <a:gd name="connsiteX82" fmla="*/ 4167187 w 12192000"/>
              <a:gd name="connsiteY82" fmla="*/ 5072062 h 6858000"/>
              <a:gd name="connsiteX83" fmla="*/ 4452937 w 12192000"/>
              <a:gd name="connsiteY83" fmla="*/ 5357812 h 6858000"/>
              <a:gd name="connsiteX84" fmla="*/ 7739062 w 12192000"/>
              <a:gd name="connsiteY84" fmla="*/ 5357812 h 6858000"/>
              <a:gd name="connsiteX85" fmla="*/ 8024812 w 12192000"/>
              <a:gd name="connsiteY85" fmla="*/ 5072062 h 6858000"/>
              <a:gd name="connsiteX86" fmla="*/ 8024812 w 12192000"/>
              <a:gd name="connsiteY86" fmla="*/ 1785937 h 6858000"/>
              <a:gd name="connsiteX87" fmla="*/ 7739062 w 12192000"/>
              <a:gd name="connsiteY87" fmla="*/ 1500187 h 6858000"/>
              <a:gd name="connsiteX88" fmla="*/ 7381875 w 12192000"/>
              <a:gd name="connsiteY88" fmla="*/ 714376 h 6858000"/>
              <a:gd name="connsiteX89" fmla="*/ 7381875 w 12192000"/>
              <a:gd name="connsiteY89" fmla="*/ 1214439 h 6858000"/>
              <a:gd name="connsiteX90" fmla="*/ 7667625 w 12192000"/>
              <a:gd name="connsiteY90" fmla="*/ 1214439 h 6858000"/>
              <a:gd name="connsiteX91" fmla="*/ 7667625 w 12192000"/>
              <a:gd name="connsiteY91" fmla="*/ 714376 h 6858000"/>
              <a:gd name="connsiteX92" fmla="*/ 6810375 w 12192000"/>
              <a:gd name="connsiteY92" fmla="*/ 714376 h 6858000"/>
              <a:gd name="connsiteX93" fmla="*/ 6810375 w 12192000"/>
              <a:gd name="connsiteY93" fmla="*/ 1214439 h 6858000"/>
              <a:gd name="connsiteX94" fmla="*/ 7096125 w 12192000"/>
              <a:gd name="connsiteY94" fmla="*/ 1214439 h 6858000"/>
              <a:gd name="connsiteX95" fmla="*/ 7096125 w 12192000"/>
              <a:gd name="connsiteY95" fmla="*/ 714376 h 6858000"/>
              <a:gd name="connsiteX96" fmla="*/ 6238875 w 12192000"/>
              <a:gd name="connsiteY96" fmla="*/ 714376 h 6858000"/>
              <a:gd name="connsiteX97" fmla="*/ 6238875 w 12192000"/>
              <a:gd name="connsiteY97" fmla="*/ 1214439 h 6858000"/>
              <a:gd name="connsiteX98" fmla="*/ 6524625 w 12192000"/>
              <a:gd name="connsiteY98" fmla="*/ 1214439 h 6858000"/>
              <a:gd name="connsiteX99" fmla="*/ 6524625 w 12192000"/>
              <a:gd name="connsiteY99" fmla="*/ 714376 h 6858000"/>
              <a:gd name="connsiteX100" fmla="*/ 5667375 w 12192000"/>
              <a:gd name="connsiteY100" fmla="*/ 714376 h 6858000"/>
              <a:gd name="connsiteX101" fmla="*/ 5667375 w 12192000"/>
              <a:gd name="connsiteY101" fmla="*/ 1214439 h 6858000"/>
              <a:gd name="connsiteX102" fmla="*/ 5953125 w 12192000"/>
              <a:gd name="connsiteY102" fmla="*/ 1214439 h 6858000"/>
              <a:gd name="connsiteX103" fmla="*/ 5953125 w 12192000"/>
              <a:gd name="connsiteY103" fmla="*/ 714376 h 6858000"/>
              <a:gd name="connsiteX104" fmla="*/ 5095875 w 12192000"/>
              <a:gd name="connsiteY104" fmla="*/ 714376 h 6858000"/>
              <a:gd name="connsiteX105" fmla="*/ 5095875 w 12192000"/>
              <a:gd name="connsiteY105" fmla="*/ 1214439 h 6858000"/>
              <a:gd name="connsiteX106" fmla="*/ 5381625 w 12192000"/>
              <a:gd name="connsiteY106" fmla="*/ 1214439 h 6858000"/>
              <a:gd name="connsiteX107" fmla="*/ 5381625 w 12192000"/>
              <a:gd name="connsiteY107" fmla="*/ 714376 h 6858000"/>
              <a:gd name="connsiteX108" fmla="*/ 4524375 w 12192000"/>
              <a:gd name="connsiteY108" fmla="*/ 714376 h 6858000"/>
              <a:gd name="connsiteX109" fmla="*/ 4524375 w 12192000"/>
              <a:gd name="connsiteY109" fmla="*/ 1214439 h 6858000"/>
              <a:gd name="connsiteX110" fmla="*/ 4810125 w 12192000"/>
              <a:gd name="connsiteY110" fmla="*/ 1214439 h 6858000"/>
              <a:gd name="connsiteX111" fmla="*/ 4810125 w 12192000"/>
              <a:gd name="connsiteY111" fmla="*/ 714376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7381875" y="5643562"/>
                </a:moveTo>
                <a:lnTo>
                  <a:pt x="7381875" y="6143625"/>
                </a:lnTo>
                <a:lnTo>
                  <a:pt x="7667625" y="6143625"/>
                </a:lnTo>
                <a:lnTo>
                  <a:pt x="7667625" y="5643562"/>
                </a:lnTo>
                <a:close/>
                <a:moveTo>
                  <a:pt x="6810375" y="5643562"/>
                </a:moveTo>
                <a:lnTo>
                  <a:pt x="6810375" y="6143625"/>
                </a:lnTo>
                <a:lnTo>
                  <a:pt x="7096125" y="6143625"/>
                </a:lnTo>
                <a:lnTo>
                  <a:pt x="7096125" y="5643562"/>
                </a:lnTo>
                <a:close/>
                <a:moveTo>
                  <a:pt x="6238875" y="5643562"/>
                </a:moveTo>
                <a:lnTo>
                  <a:pt x="6238875" y="6143625"/>
                </a:lnTo>
                <a:lnTo>
                  <a:pt x="6524625" y="6143625"/>
                </a:lnTo>
                <a:lnTo>
                  <a:pt x="6524625" y="5643562"/>
                </a:lnTo>
                <a:close/>
                <a:moveTo>
                  <a:pt x="5667375" y="5643562"/>
                </a:moveTo>
                <a:lnTo>
                  <a:pt x="5667375" y="6143625"/>
                </a:lnTo>
                <a:lnTo>
                  <a:pt x="5953125" y="6143625"/>
                </a:lnTo>
                <a:lnTo>
                  <a:pt x="5953125" y="5643562"/>
                </a:lnTo>
                <a:close/>
                <a:moveTo>
                  <a:pt x="5095875" y="5643562"/>
                </a:moveTo>
                <a:lnTo>
                  <a:pt x="5095875" y="6143625"/>
                </a:lnTo>
                <a:lnTo>
                  <a:pt x="5381625" y="6143625"/>
                </a:lnTo>
                <a:lnTo>
                  <a:pt x="5381625" y="5643562"/>
                </a:lnTo>
                <a:close/>
                <a:moveTo>
                  <a:pt x="4524375" y="5643562"/>
                </a:moveTo>
                <a:lnTo>
                  <a:pt x="4524375" y="6143625"/>
                </a:lnTo>
                <a:lnTo>
                  <a:pt x="4810125" y="6143625"/>
                </a:lnTo>
                <a:lnTo>
                  <a:pt x="4810125" y="5643562"/>
                </a:lnTo>
                <a:close/>
                <a:moveTo>
                  <a:pt x="8310562" y="4714875"/>
                </a:moveTo>
                <a:lnTo>
                  <a:pt x="8310562" y="5000625"/>
                </a:lnTo>
                <a:lnTo>
                  <a:pt x="8810625" y="5000625"/>
                </a:lnTo>
                <a:lnTo>
                  <a:pt x="8810625" y="4714875"/>
                </a:lnTo>
                <a:close/>
                <a:moveTo>
                  <a:pt x="3381375" y="4714875"/>
                </a:moveTo>
                <a:lnTo>
                  <a:pt x="3381375" y="5000625"/>
                </a:lnTo>
                <a:lnTo>
                  <a:pt x="3881438" y="5000625"/>
                </a:lnTo>
                <a:lnTo>
                  <a:pt x="3881438" y="4714875"/>
                </a:lnTo>
                <a:close/>
                <a:moveTo>
                  <a:pt x="8310562" y="4143375"/>
                </a:moveTo>
                <a:lnTo>
                  <a:pt x="8310562" y="4429125"/>
                </a:lnTo>
                <a:lnTo>
                  <a:pt x="8810625" y="4429125"/>
                </a:lnTo>
                <a:lnTo>
                  <a:pt x="8810625" y="4143375"/>
                </a:lnTo>
                <a:close/>
                <a:moveTo>
                  <a:pt x="3381375" y="4143375"/>
                </a:moveTo>
                <a:lnTo>
                  <a:pt x="3381375" y="4429125"/>
                </a:lnTo>
                <a:lnTo>
                  <a:pt x="3881438" y="4429125"/>
                </a:lnTo>
                <a:lnTo>
                  <a:pt x="3881438" y="4143375"/>
                </a:lnTo>
                <a:close/>
                <a:moveTo>
                  <a:pt x="8310562" y="3571875"/>
                </a:moveTo>
                <a:lnTo>
                  <a:pt x="8310562" y="3857625"/>
                </a:lnTo>
                <a:lnTo>
                  <a:pt x="8810625" y="3857625"/>
                </a:lnTo>
                <a:lnTo>
                  <a:pt x="8810625" y="3571875"/>
                </a:lnTo>
                <a:close/>
                <a:moveTo>
                  <a:pt x="3381375" y="3571875"/>
                </a:moveTo>
                <a:lnTo>
                  <a:pt x="3381375" y="3857625"/>
                </a:lnTo>
                <a:lnTo>
                  <a:pt x="3881438" y="3857625"/>
                </a:lnTo>
                <a:lnTo>
                  <a:pt x="3881438" y="3571875"/>
                </a:lnTo>
                <a:close/>
                <a:moveTo>
                  <a:pt x="8310562" y="3000375"/>
                </a:moveTo>
                <a:lnTo>
                  <a:pt x="8310562" y="3286125"/>
                </a:lnTo>
                <a:lnTo>
                  <a:pt x="8810625" y="3286125"/>
                </a:lnTo>
                <a:lnTo>
                  <a:pt x="8810625" y="3000375"/>
                </a:lnTo>
                <a:close/>
                <a:moveTo>
                  <a:pt x="3381375" y="3000375"/>
                </a:moveTo>
                <a:lnTo>
                  <a:pt x="3381375" y="3286125"/>
                </a:lnTo>
                <a:lnTo>
                  <a:pt x="3881438" y="3286125"/>
                </a:lnTo>
                <a:lnTo>
                  <a:pt x="3881438" y="3000375"/>
                </a:lnTo>
                <a:close/>
                <a:moveTo>
                  <a:pt x="5167312" y="2500312"/>
                </a:moveTo>
                <a:lnTo>
                  <a:pt x="5167312" y="4357687"/>
                </a:lnTo>
                <a:lnTo>
                  <a:pt x="7024687" y="4357687"/>
                </a:lnTo>
                <a:lnTo>
                  <a:pt x="7024687" y="2500312"/>
                </a:lnTo>
                <a:close/>
                <a:moveTo>
                  <a:pt x="8310562" y="2428875"/>
                </a:moveTo>
                <a:lnTo>
                  <a:pt x="8310562" y="2714625"/>
                </a:lnTo>
                <a:lnTo>
                  <a:pt x="8810625" y="2714625"/>
                </a:lnTo>
                <a:lnTo>
                  <a:pt x="8810625" y="2428875"/>
                </a:lnTo>
                <a:close/>
                <a:moveTo>
                  <a:pt x="3381375" y="2428875"/>
                </a:moveTo>
                <a:lnTo>
                  <a:pt x="3381375" y="2714625"/>
                </a:lnTo>
                <a:lnTo>
                  <a:pt x="3881438" y="2714625"/>
                </a:lnTo>
                <a:lnTo>
                  <a:pt x="3881438" y="2428875"/>
                </a:lnTo>
                <a:close/>
                <a:moveTo>
                  <a:pt x="4881562" y="2214562"/>
                </a:moveTo>
                <a:lnTo>
                  <a:pt x="7310437" y="2214562"/>
                </a:lnTo>
                <a:lnTo>
                  <a:pt x="7310437" y="4643437"/>
                </a:lnTo>
                <a:lnTo>
                  <a:pt x="4881562" y="4643437"/>
                </a:lnTo>
                <a:close/>
                <a:moveTo>
                  <a:pt x="8310562" y="1857377"/>
                </a:moveTo>
                <a:lnTo>
                  <a:pt x="8310562" y="2143125"/>
                </a:lnTo>
                <a:lnTo>
                  <a:pt x="8810625" y="2143125"/>
                </a:lnTo>
                <a:lnTo>
                  <a:pt x="8810625" y="1857377"/>
                </a:lnTo>
                <a:close/>
                <a:moveTo>
                  <a:pt x="3381375" y="1857377"/>
                </a:moveTo>
                <a:lnTo>
                  <a:pt x="3381375" y="2143125"/>
                </a:lnTo>
                <a:lnTo>
                  <a:pt x="3881438" y="2143125"/>
                </a:lnTo>
                <a:lnTo>
                  <a:pt x="3881438" y="1857377"/>
                </a:lnTo>
                <a:close/>
                <a:moveTo>
                  <a:pt x="4452937" y="1500187"/>
                </a:moveTo>
                <a:cubicBezTo>
                  <a:pt x="4295124" y="1500187"/>
                  <a:pt x="4167187" y="1628124"/>
                  <a:pt x="4167187" y="1785937"/>
                </a:cubicBezTo>
                <a:lnTo>
                  <a:pt x="4167187" y="5072062"/>
                </a:lnTo>
                <a:cubicBezTo>
                  <a:pt x="4167187" y="5229875"/>
                  <a:pt x="4295124" y="5357812"/>
                  <a:pt x="4452937" y="5357812"/>
                </a:cubicBezTo>
                <a:lnTo>
                  <a:pt x="7739062" y="5357812"/>
                </a:lnTo>
                <a:cubicBezTo>
                  <a:pt x="7896875" y="5357812"/>
                  <a:pt x="8024812" y="5229875"/>
                  <a:pt x="8024812" y="5072062"/>
                </a:cubicBezTo>
                <a:lnTo>
                  <a:pt x="8024812" y="1785937"/>
                </a:lnTo>
                <a:cubicBezTo>
                  <a:pt x="8024812" y="1628124"/>
                  <a:pt x="7896875" y="1500187"/>
                  <a:pt x="7739062" y="1500187"/>
                </a:cubicBezTo>
                <a:close/>
                <a:moveTo>
                  <a:pt x="7381875" y="714376"/>
                </a:moveTo>
                <a:lnTo>
                  <a:pt x="7381875" y="1214439"/>
                </a:lnTo>
                <a:lnTo>
                  <a:pt x="7667625" y="1214439"/>
                </a:lnTo>
                <a:lnTo>
                  <a:pt x="7667625" y="714376"/>
                </a:lnTo>
                <a:close/>
                <a:moveTo>
                  <a:pt x="6810375" y="714376"/>
                </a:moveTo>
                <a:lnTo>
                  <a:pt x="6810375" y="1214439"/>
                </a:lnTo>
                <a:lnTo>
                  <a:pt x="7096125" y="1214439"/>
                </a:lnTo>
                <a:lnTo>
                  <a:pt x="7096125" y="714376"/>
                </a:lnTo>
                <a:close/>
                <a:moveTo>
                  <a:pt x="6238875" y="714376"/>
                </a:moveTo>
                <a:lnTo>
                  <a:pt x="6238875" y="1214439"/>
                </a:lnTo>
                <a:lnTo>
                  <a:pt x="6524625" y="1214439"/>
                </a:lnTo>
                <a:lnTo>
                  <a:pt x="6524625" y="714376"/>
                </a:lnTo>
                <a:close/>
                <a:moveTo>
                  <a:pt x="5667375" y="714376"/>
                </a:moveTo>
                <a:lnTo>
                  <a:pt x="5667375" y="1214439"/>
                </a:lnTo>
                <a:lnTo>
                  <a:pt x="5953125" y="1214439"/>
                </a:lnTo>
                <a:lnTo>
                  <a:pt x="5953125" y="714376"/>
                </a:lnTo>
                <a:close/>
                <a:moveTo>
                  <a:pt x="5095875" y="714376"/>
                </a:moveTo>
                <a:lnTo>
                  <a:pt x="5095875" y="1214439"/>
                </a:lnTo>
                <a:lnTo>
                  <a:pt x="5381625" y="1214439"/>
                </a:lnTo>
                <a:lnTo>
                  <a:pt x="5381625" y="714376"/>
                </a:lnTo>
                <a:close/>
                <a:moveTo>
                  <a:pt x="4524375" y="714376"/>
                </a:moveTo>
                <a:lnTo>
                  <a:pt x="4524375" y="1214439"/>
                </a:lnTo>
                <a:lnTo>
                  <a:pt x="4810125" y="1214439"/>
                </a:lnTo>
                <a:lnTo>
                  <a:pt x="4810125" y="71437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 w="7143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50835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Pengantar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 Concurrency dan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: Threading dan Multiprocessing</a:t>
            </a:r>
            <a:endParaRPr lang="en-ID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80E43-AD44-ABE8-758A-97B28C24F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5456286"/>
            <a:ext cx="4506687" cy="865981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Rangga Kusuma 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48F226F-6672-C493-A1F1-510BDE935EB7}"/>
              </a:ext>
            </a:extLst>
          </p:cNvPr>
          <p:cNvSpPr txBox="1">
            <a:spLocks/>
          </p:cNvSpPr>
          <p:nvPr/>
        </p:nvSpPr>
        <p:spPr>
          <a:xfrm>
            <a:off x="7685316" y="5456286"/>
            <a:ext cx="4506688" cy="865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Python Developer</a:t>
            </a:r>
          </a:p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at Kecilin.id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6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17826800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6755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304A7-73D7-E8D9-9713-84C3C4293B5A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/>
              <a:t>Python</a:t>
            </a:r>
            <a:r>
              <a:rPr lang="en-ID" dirty="0"/>
              <a:t>,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mengacu</a:t>
            </a:r>
            <a:r>
              <a:rPr lang="en-ID" dirty="0"/>
              <a:t> pada </a:t>
            </a:r>
            <a:r>
              <a:rPr lang="en-ID" b="1" dirty="0"/>
              <a:t>concurrency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 err="1"/>
              <a:t>satu</a:t>
            </a:r>
            <a:r>
              <a:rPr lang="en-ID" b="1" dirty="0"/>
              <a:t> program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 err="1"/>
              <a:t>beberapa</a:t>
            </a:r>
            <a:r>
              <a:rPr lang="en-ID" b="1" dirty="0"/>
              <a:t> thread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satu</a:t>
            </a:r>
            <a:r>
              <a:rPr lang="en-ID" b="1" dirty="0"/>
              <a:t> </a:t>
            </a:r>
            <a:r>
              <a:rPr lang="en-ID" b="1" dirty="0" err="1"/>
              <a:t>aplikasi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b="1" dirty="0"/>
              <a:t>GIL (Global Interpreter Lock)</a:t>
            </a:r>
            <a:r>
              <a:rPr lang="en-ID" dirty="0"/>
              <a:t>, thread-thread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pada </a:t>
            </a:r>
            <a:r>
              <a:rPr lang="en-ID" b="1" dirty="0" err="1"/>
              <a:t>waktu</a:t>
            </a:r>
            <a:r>
              <a:rPr lang="en-ID" b="1" dirty="0"/>
              <a:t> yang </a:t>
            </a:r>
            <a:r>
              <a:rPr lang="en-ID" b="1" dirty="0" err="1"/>
              <a:t>tepat</a:t>
            </a:r>
            <a:r>
              <a:rPr lang="en-ID" b="1" dirty="0"/>
              <a:t> </a:t>
            </a:r>
            <a:r>
              <a:rPr lang="en-ID" b="1" dirty="0" err="1"/>
              <a:t>bersamaan</a:t>
            </a:r>
            <a:r>
              <a:rPr lang="en-ID" dirty="0"/>
              <a:t>—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b="1" dirty="0" err="1"/>
              <a:t>bergantian</a:t>
            </a:r>
            <a:r>
              <a:rPr lang="en-ID" dirty="0"/>
              <a:t>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eksekusi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4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4075631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7281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611A5-5FDA-024C-81EC-3DE53AD0D894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b="1" dirty="0"/>
              <a:t>Python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b="1" dirty="0" err="1"/>
              <a:t>paralelisme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b="1" dirty="0" err="1"/>
              <a:t>beberapa</a:t>
            </a:r>
            <a:r>
              <a:rPr lang="en-ID" b="1" dirty="0"/>
              <a:t> proses </a:t>
            </a:r>
            <a:r>
              <a:rPr lang="en-ID" dirty="0" err="1"/>
              <a:t>alih-alih</a:t>
            </a:r>
            <a:r>
              <a:rPr lang="en-ID" dirty="0"/>
              <a:t> thread. </a:t>
            </a:r>
            <a:r>
              <a:rPr lang="en-ID" dirty="0" err="1"/>
              <a:t>Setiap</a:t>
            </a:r>
            <a:r>
              <a:rPr lang="en-ID" dirty="0"/>
              <a:t> proses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/>
              <a:t>interpreter Python </a:t>
            </a:r>
            <a:r>
              <a:rPr lang="en-ID" dirty="0"/>
              <a:t>dan </a:t>
            </a:r>
            <a:r>
              <a:rPr lang="en-ID" b="1" dirty="0" err="1"/>
              <a:t>ruang</a:t>
            </a:r>
            <a:r>
              <a:rPr lang="en-ID" b="1" dirty="0"/>
              <a:t> </a:t>
            </a:r>
            <a:r>
              <a:rPr lang="en-ID" b="1" dirty="0" err="1"/>
              <a:t>memori</a:t>
            </a:r>
            <a:r>
              <a:rPr lang="en-ID" b="1" dirty="0"/>
              <a:t> </a:t>
            </a:r>
            <a:r>
              <a:rPr lang="en-ID" b="1" dirty="0" err="1"/>
              <a:t>sendiri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b="1" dirty="0"/>
              <a:t>GIL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membatasi</a:t>
            </a:r>
            <a:r>
              <a:rPr lang="en-ID" b="1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paralel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b="1" dirty="0" err="1"/>
              <a:t>sistem</a:t>
            </a:r>
            <a:r>
              <a:rPr lang="en-ID" b="1" dirty="0"/>
              <a:t> multi-core</a:t>
            </a:r>
            <a:r>
              <a:rPr lang="en-ID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11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4075631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7281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611A5-5FDA-024C-81EC-3DE53AD0D894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b="1" dirty="0"/>
              <a:t>Python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</a:t>
            </a:r>
            <a:r>
              <a:rPr lang="en-ID" b="1" dirty="0" err="1"/>
              <a:t>paralelisme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</a:t>
            </a:r>
            <a:r>
              <a:rPr lang="en-ID" b="1" dirty="0" err="1"/>
              <a:t>beberapa</a:t>
            </a:r>
            <a:r>
              <a:rPr lang="en-ID" b="1" dirty="0"/>
              <a:t> proses </a:t>
            </a:r>
            <a:r>
              <a:rPr lang="en-ID" dirty="0" err="1"/>
              <a:t>alih-alih</a:t>
            </a:r>
            <a:r>
              <a:rPr lang="en-ID" dirty="0"/>
              <a:t> thread. </a:t>
            </a:r>
            <a:r>
              <a:rPr lang="en-ID" dirty="0" err="1"/>
              <a:t>Setiap</a:t>
            </a:r>
            <a:r>
              <a:rPr lang="en-ID" dirty="0"/>
              <a:t> proses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/>
              <a:t>interpreter Python </a:t>
            </a:r>
            <a:r>
              <a:rPr lang="en-ID" dirty="0"/>
              <a:t>dan </a:t>
            </a:r>
            <a:r>
              <a:rPr lang="en-ID" b="1" dirty="0" err="1"/>
              <a:t>ruang</a:t>
            </a:r>
            <a:r>
              <a:rPr lang="en-ID" b="1" dirty="0"/>
              <a:t> </a:t>
            </a:r>
            <a:r>
              <a:rPr lang="en-ID" b="1" dirty="0" err="1"/>
              <a:t>memori</a:t>
            </a:r>
            <a:r>
              <a:rPr lang="en-ID" b="1" dirty="0"/>
              <a:t> </a:t>
            </a:r>
            <a:r>
              <a:rPr lang="en-ID" b="1" dirty="0" err="1"/>
              <a:t>sendiri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b="1" dirty="0"/>
              <a:t>GIL </a:t>
            </a:r>
            <a:r>
              <a:rPr lang="en-ID" b="1" dirty="0" err="1"/>
              <a:t>tidak</a:t>
            </a:r>
            <a:r>
              <a:rPr lang="en-ID" b="1" dirty="0"/>
              <a:t> </a:t>
            </a:r>
            <a:r>
              <a:rPr lang="en-ID" b="1" dirty="0" err="1"/>
              <a:t>membatasi</a:t>
            </a:r>
            <a:r>
              <a:rPr lang="en-ID" b="1" dirty="0"/>
              <a:t> </a:t>
            </a:r>
            <a:r>
              <a:rPr lang="en-ID" dirty="0" err="1"/>
              <a:t>mereka</a:t>
            </a:r>
            <a:r>
              <a:rPr lang="en-ID" dirty="0"/>
              <a:t>.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benar-benar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paralel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pada </a:t>
            </a:r>
            <a:r>
              <a:rPr lang="en-ID" b="1" dirty="0" err="1"/>
              <a:t>sistem</a:t>
            </a:r>
            <a:r>
              <a:rPr lang="en-ID" b="1" dirty="0"/>
              <a:t> multi-core</a:t>
            </a:r>
            <a:r>
              <a:rPr lang="en-ID" dirty="0"/>
              <a:t>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FFFA49-A277-BDDA-B933-A273E1169AA2}"/>
              </a:ext>
            </a:extLst>
          </p:cNvPr>
          <p:cNvSpPr/>
          <p:nvPr/>
        </p:nvSpPr>
        <p:spPr>
          <a:xfrm>
            <a:off x="-7949837" y="-5120640"/>
            <a:ext cx="28091674" cy="1709928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113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17272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52230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56469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56822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4043153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71982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52440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59764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38350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791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-34925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33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4272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4625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-1176547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19785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243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7567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-1384657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B092C3-4E01-6998-3F2F-6B18C916C7BF}"/>
              </a:ext>
            </a:extLst>
          </p:cNvPr>
          <p:cNvSpPr txBox="1"/>
          <p:nvPr/>
        </p:nvSpPr>
        <p:spPr>
          <a:xfrm>
            <a:off x="-1176547" y="6191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a</a:t>
            </a:r>
            <a:endParaRPr lang="en-ID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3F585-E9F7-6D21-0FF8-052F90997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55165"/>
              </p:ext>
            </p:extLst>
          </p:nvPr>
        </p:nvGraphicFramePr>
        <p:xfrm>
          <a:off x="6095999" y="769730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sedang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dijalankan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termasuk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dan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lain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diperlukan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selama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berjalannya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ditulis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bahasa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pemrograman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memberitahu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harus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dilakukan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Data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Data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bisa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berupa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teks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angka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gambar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jenis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66F0-A13E-0DF5-E5D4-9E3ACE16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226775"/>
              </p:ext>
            </p:extLst>
          </p:nvPr>
        </p:nvGraphicFramePr>
        <p:xfrm>
          <a:off x="-9858374" y="769435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Register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lokasi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penyimpanan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kecil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di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untuk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menyimpan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alamat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cepat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diakses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CPU.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Stack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struktur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dengan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prinsip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LIFO (Last In, First Out), di mana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terakhir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ditambahkan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menjadi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pertama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diambil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unit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dasar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dijadwalkan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sistem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Thread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proses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secara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independen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776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59563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94521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98760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99113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8272253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114273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94731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102055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80641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B092C3-4E01-6998-3F2F-6B18C916C7BF}"/>
              </a:ext>
            </a:extLst>
          </p:cNvPr>
          <p:cNvSpPr txBox="1"/>
          <p:nvPr/>
        </p:nvSpPr>
        <p:spPr>
          <a:xfrm>
            <a:off x="8272253" y="6191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osterama" panose="020B0504020200020000" pitchFamily="34" charset="0"/>
                <a:cs typeface="Posterama" panose="020B0504020200020000" pitchFamily="34" charset="0"/>
              </a:rPr>
              <a:t>a</a:t>
            </a:r>
            <a:endParaRPr lang="en-ID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3F585-E9F7-6D21-0FF8-052F90997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289024"/>
              </p:ext>
            </p:extLst>
          </p:nvPr>
        </p:nvGraphicFramePr>
        <p:xfrm>
          <a:off x="15544799" y="769730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sedang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dijalankan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termasuk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dan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lain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diperlukan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selama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berjalannya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ditulis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bahasa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pemrograman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memberitahu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harus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dilakukan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Data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Data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bisa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berupa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teks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angka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gambar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jenis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66F0-A13E-0DF5-E5D4-9E3ACE16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058533"/>
              </p:ext>
            </p:extLst>
          </p:nvPr>
        </p:nvGraphicFramePr>
        <p:xfrm>
          <a:off x="177733" y="769435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Register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lokasi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penyimpanan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kecil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di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untuk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menyimpan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alamat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cepat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diakses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CPU.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Stack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struktur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dengan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prinsip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LIFO (Last In, First Out), di mana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terakhir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ditambahkan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menjadi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pertama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diambil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unit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dasar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dijadwalkan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sistem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Thread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proses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secara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independen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43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17272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52230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56469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56822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4043153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71982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5244062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5976417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38350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F3F585-E9F7-6D21-0FF8-052F90997190}"/>
              </a:ext>
            </a:extLst>
          </p:cNvPr>
          <p:cNvGraphicFramePr>
            <a:graphicFrameLocks noGrp="1"/>
          </p:cNvGraphicFramePr>
          <p:nvPr/>
        </p:nvGraphicFramePr>
        <p:xfrm>
          <a:off x="15544799" y="769730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sedang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dijalankan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termasuk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dan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lain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diperlukan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selama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berjalannya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program.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Kode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ditulis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bahasa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pemrograman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memberitahu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harus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dilakukan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00FF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Data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diproses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komputer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Data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bisa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berupa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teks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angka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gambar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jenis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informasi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D4966F0-A13E-0DF5-E5D4-9E3ACE16BA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37441"/>
              </p:ext>
            </p:extLst>
          </p:nvPr>
        </p:nvGraphicFramePr>
        <p:xfrm>
          <a:off x="-8290096" y="769435"/>
          <a:ext cx="5514975" cy="5318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4975">
                  <a:extLst>
                    <a:ext uri="{9D8B030D-6E8A-4147-A177-3AD203B41FA5}">
                      <a16:colId xmlns:a16="http://schemas.microsoft.com/office/drawing/2014/main" val="320775531"/>
                    </a:ext>
                  </a:extLst>
                </a:gridCol>
              </a:tblGrid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C0C0C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Register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lokasi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penyimpanan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kecil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di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dalam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digunakan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untuk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menyimpan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instruksi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, data,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atau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alamat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cepat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diakses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CPU.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91167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00FF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Stack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struktur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data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beroperasi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dengan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prinsip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LIFO (Last In, First Out), di mana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terakhir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ditambahkan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menjadi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elemen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pertama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diambil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910082"/>
                  </a:ext>
                </a:extLst>
              </a:tr>
              <a:tr h="1772847">
                <a:tc>
                  <a:txBody>
                    <a:bodyPr/>
                    <a:lstStyle/>
                    <a:p>
                      <a:pPr algn="ctr"/>
                      <a:r>
                        <a:rPr lang="en-ID" b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: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unit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dasar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CPU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dijadwalkan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oleh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sistem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operasi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 Thread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adalah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proses yang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dapat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dieksekusi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secara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independen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dari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bagian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 </a:t>
                      </a:r>
                      <a:r>
                        <a:rPr lang="en-ID" b="0" dirty="0" err="1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lainnya</a:t>
                      </a:r>
                      <a:r>
                        <a:rPr lang="en-ID" b="0" dirty="0">
                          <a:solidFill>
                            <a:schemeClr val="tx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61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03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1727200" y="769730"/>
            <a:ext cx="8737600" cy="5318540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778EA-9D4B-0158-B7E4-F2CE63EF379E}"/>
              </a:ext>
            </a:extLst>
          </p:cNvPr>
          <p:cNvSpPr txBox="1"/>
          <p:nvPr/>
        </p:nvSpPr>
        <p:spPr>
          <a:xfrm>
            <a:off x="5223005" y="1314450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Process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AAA1A-5682-3C78-9519-8EF2D69B9922}"/>
              </a:ext>
            </a:extLst>
          </p:cNvPr>
          <p:cNvSpPr txBox="1"/>
          <p:nvPr/>
        </p:nvSpPr>
        <p:spPr>
          <a:xfrm>
            <a:off x="5646998" y="189922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code</a:t>
            </a:r>
            <a:endParaRPr lang="en-ID" sz="2400" b="1" dirty="0">
              <a:highlight>
                <a:srgbClr val="00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5200A1-1DE8-023B-770C-07F9C84BE291}"/>
              </a:ext>
            </a:extLst>
          </p:cNvPr>
          <p:cNvSpPr txBox="1"/>
          <p:nvPr/>
        </p:nvSpPr>
        <p:spPr>
          <a:xfrm>
            <a:off x="5682265" y="2253167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data</a:t>
            </a:r>
            <a:endParaRPr lang="en-ID" sz="2400" b="1" dirty="0">
              <a:highlight>
                <a:srgbClr val="00FF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61528-E714-C9B6-9A33-018B78FD5779}"/>
              </a:ext>
            </a:extLst>
          </p:cNvPr>
          <p:cNvSpPr txBox="1"/>
          <p:nvPr/>
        </p:nvSpPr>
        <p:spPr>
          <a:xfrm>
            <a:off x="6133446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FDAAB-FC83-B1D5-5044-14D92D966832}"/>
              </a:ext>
            </a:extLst>
          </p:cNvPr>
          <p:cNvSpPr txBox="1"/>
          <p:nvPr/>
        </p:nvSpPr>
        <p:spPr>
          <a:xfrm>
            <a:off x="7198250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2CB36DA-B172-F3BB-D18F-75CC3AFE48AC}"/>
              </a:ext>
            </a:extLst>
          </p:cNvPr>
          <p:cNvSpPr/>
          <p:nvPr/>
        </p:nvSpPr>
        <p:spPr>
          <a:xfrm rot="16200000">
            <a:off x="6313611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87EC05-0062-5ADC-1911-84CF49578EA4}"/>
              </a:ext>
            </a:extLst>
          </p:cNvPr>
          <p:cNvSpPr txBox="1"/>
          <p:nvPr/>
        </p:nvSpPr>
        <p:spPr>
          <a:xfrm>
            <a:off x="7045966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25B94B-D8A8-5C4B-2F76-FA64D486C400}"/>
              </a:ext>
            </a:extLst>
          </p:cNvPr>
          <p:cNvCxnSpPr/>
          <p:nvPr/>
        </p:nvCxnSpPr>
        <p:spPr>
          <a:xfrm>
            <a:off x="3835043" y="2819607"/>
            <a:ext cx="4524375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D53ACF-AA1F-0A2E-9C66-412B101B35D3}"/>
              </a:ext>
            </a:extLst>
          </p:cNvPr>
          <p:cNvCxnSpPr>
            <a:cxnSpLocks/>
          </p:cNvCxnSpPr>
          <p:nvPr/>
        </p:nvCxnSpPr>
        <p:spPr>
          <a:xfrm flipV="1">
            <a:off x="6067297" y="2819607"/>
            <a:ext cx="1" cy="159116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9A091C-5033-C253-82DC-8BAAEAD72855}"/>
              </a:ext>
            </a:extLst>
          </p:cNvPr>
          <p:cNvSpPr txBox="1"/>
          <p:nvPr/>
        </p:nvSpPr>
        <p:spPr>
          <a:xfrm>
            <a:off x="4103041" y="2906279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register</a:t>
            </a:r>
            <a:endParaRPr lang="en-ID" sz="2000" b="1" dirty="0">
              <a:highlight>
                <a:srgbClr val="C0C0C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9876D-D099-43D3-82FF-1E341A2F22F7}"/>
              </a:ext>
            </a:extLst>
          </p:cNvPr>
          <p:cNvSpPr txBox="1"/>
          <p:nvPr/>
        </p:nvSpPr>
        <p:spPr>
          <a:xfrm>
            <a:off x="5167845" y="2906279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stack</a:t>
            </a:r>
            <a:endParaRPr lang="en-ID" sz="2000" b="1" dirty="0">
              <a:highlight>
                <a:srgbClr val="FF00FF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F28B5D-7560-26FA-32EC-23F0E6AB14DA}"/>
              </a:ext>
            </a:extLst>
          </p:cNvPr>
          <p:cNvSpPr/>
          <p:nvPr/>
        </p:nvSpPr>
        <p:spPr>
          <a:xfrm rot="16200000">
            <a:off x="4283206" y="3524942"/>
            <a:ext cx="668417" cy="475945"/>
          </a:xfrm>
          <a:custGeom>
            <a:avLst/>
            <a:gdLst>
              <a:gd name="connsiteX0" fmla="*/ 668388 w 668417"/>
              <a:gd name="connsiteY0" fmla="*/ 430406 h 475945"/>
              <a:gd name="connsiteX1" fmla="*/ 623287 w 668417"/>
              <a:gd name="connsiteY1" fmla="*/ 475945 h 475945"/>
              <a:gd name="connsiteX2" fmla="*/ 526847 w 668417"/>
              <a:gd name="connsiteY2" fmla="*/ 379504 h 475945"/>
              <a:gd name="connsiteX3" fmla="*/ 430854 w 668417"/>
              <a:gd name="connsiteY3" fmla="*/ 475945 h 475945"/>
              <a:gd name="connsiteX4" fmla="*/ 334413 w 668417"/>
              <a:gd name="connsiteY4" fmla="*/ 379504 h 475945"/>
              <a:gd name="connsiteX5" fmla="*/ 237973 w 668417"/>
              <a:gd name="connsiteY5" fmla="*/ 475945 h 475945"/>
              <a:gd name="connsiteX6" fmla="*/ 141980 w 668417"/>
              <a:gd name="connsiteY6" fmla="*/ 379504 h 475945"/>
              <a:gd name="connsiteX7" fmla="*/ 45539 w 668417"/>
              <a:gd name="connsiteY7" fmla="*/ 475945 h 475945"/>
              <a:gd name="connsiteX8" fmla="*/ 0 w 668417"/>
              <a:gd name="connsiteY8" fmla="*/ 430406 h 475945"/>
              <a:gd name="connsiteX9" fmla="*/ 141980 w 668417"/>
              <a:gd name="connsiteY9" fmla="*/ 288874 h 475945"/>
              <a:gd name="connsiteX10" fmla="*/ 237973 w 668417"/>
              <a:gd name="connsiteY10" fmla="*/ 385315 h 475945"/>
              <a:gd name="connsiteX11" fmla="*/ 334413 w 668417"/>
              <a:gd name="connsiteY11" fmla="*/ 288874 h 475945"/>
              <a:gd name="connsiteX12" fmla="*/ 430854 w 668417"/>
              <a:gd name="connsiteY12" fmla="*/ 385315 h 475945"/>
              <a:gd name="connsiteX13" fmla="*/ 526847 w 668417"/>
              <a:gd name="connsiteY13" fmla="*/ 288874 h 475945"/>
              <a:gd name="connsiteX14" fmla="*/ 668417 w 668417"/>
              <a:gd name="connsiteY14" fmla="*/ 141561 h 475945"/>
              <a:gd name="connsiteX15" fmla="*/ 623287 w 668417"/>
              <a:gd name="connsiteY15" fmla="*/ 187071 h 475945"/>
              <a:gd name="connsiteX16" fmla="*/ 526847 w 668417"/>
              <a:gd name="connsiteY16" fmla="*/ 90630 h 475945"/>
              <a:gd name="connsiteX17" fmla="*/ 430854 w 668417"/>
              <a:gd name="connsiteY17" fmla="*/ 187071 h 475945"/>
              <a:gd name="connsiteX18" fmla="*/ 334413 w 668417"/>
              <a:gd name="connsiteY18" fmla="*/ 90630 h 475945"/>
              <a:gd name="connsiteX19" fmla="*/ 237973 w 668417"/>
              <a:gd name="connsiteY19" fmla="*/ 187071 h 475945"/>
              <a:gd name="connsiteX20" fmla="*/ 141980 w 668417"/>
              <a:gd name="connsiteY20" fmla="*/ 90630 h 475945"/>
              <a:gd name="connsiteX21" fmla="*/ 45539 w 668417"/>
              <a:gd name="connsiteY21" fmla="*/ 187071 h 475945"/>
              <a:gd name="connsiteX22" fmla="*/ 0 w 668417"/>
              <a:gd name="connsiteY22" fmla="*/ 141561 h 475945"/>
              <a:gd name="connsiteX23" fmla="*/ 141980 w 668417"/>
              <a:gd name="connsiteY23" fmla="*/ 0 h 475945"/>
              <a:gd name="connsiteX24" fmla="*/ 237973 w 668417"/>
              <a:gd name="connsiteY24" fmla="*/ 96441 h 475945"/>
              <a:gd name="connsiteX25" fmla="*/ 334413 w 668417"/>
              <a:gd name="connsiteY25" fmla="*/ 0 h 475945"/>
              <a:gd name="connsiteX26" fmla="*/ 430854 w 668417"/>
              <a:gd name="connsiteY26" fmla="*/ 96441 h 475945"/>
              <a:gd name="connsiteX27" fmla="*/ 526847 w 668417"/>
              <a:gd name="connsiteY27" fmla="*/ 0 h 47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68417" h="475945">
                <a:moveTo>
                  <a:pt x="668388" y="430406"/>
                </a:moveTo>
                <a:lnTo>
                  <a:pt x="623287" y="475945"/>
                </a:lnTo>
                <a:lnTo>
                  <a:pt x="526847" y="379504"/>
                </a:lnTo>
                <a:lnTo>
                  <a:pt x="430854" y="475945"/>
                </a:lnTo>
                <a:lnTo>
                  <a:pt x="334413" y="379504"/>
                </a:lnTo>
                <a:lnTo>
                  <a:pt x="237973" y="475945"/>
                </a:lnTo>
                <a:lnTo>
                  <a:pt x="141980" y="379504"/>
                </a:lnTo>
                <a:lnTo>
                  <a:pt x="45539" y="475945"/>
                </a:lnTo>
                <a:lnTo>
                  <a:pt x="0" y="430406"/>
                </a:lnTo>
                <a:lnTo>
                  <a:pt x="141980" y="288874"/>
                </a:lnTo>
                <a:lnTo>
                  <a:pt x="237973" y="385315"/>
                </a:lnTo>
                <a:lnTo>
                  <a:pt x="334413" y="288874"/>
                </a:lnTo>
                <a:lnTo>
                  <a:pt x="430854" y="385315"/>
                </a:lnTo>
                <a:lnTo>
                  <a:pt x="526847" y="288874"/>
                </a:lnTo>
                <a:close/>
                <a:moveTo>
                  <a:pt x="668417" y="141561"/>
                </a:moveTo>
                <a:lnTo>
                  <a:pt x="623287" y="187071"/>
                </a:lnTo>
                <a:lnTo>
                  <a:pt x="526847" y="90630"/>
                </a:lnTo>
                <a:lnTo>
                  <a:pt x="430854" y="187071"/>
                </a:lnTo>
                <a:lnTo>
                  <a:pt x="334413" y="90630"/>
                </a:lnTo>
                <a:lnTo>
                  <a:pt x="237973" y="187071"/>
                </a:lnTo>
                <a:lnTo>
                  <a:pt x="141980" y="90630"/>
                </a:lnTo>
                <a:lnTo>
                  <a:pt x="45539" y="187071"/>
                </a:lnTo>
                <a:lnTo>
                  <a:pt x="0" y="141561"/>
                </a:lnTo>
                <a:lnTo>
                  <a:pt x="141980" y="0"/>
                </a:lnTo>
                <a:lnTo>
                  <a:pt x="237973" y="96441"/>
                </a:lnTo>
                <a:lnTo>
                  <a:pt x="334413" y="0"/>
                </a:lnTo>
                <a:lnTo>
                  <a:pt x="430854" y="96441"/>
                </a:lnTo>
                <a:lnTo>
                  <a:pt x="526847" y="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E568A6-DC4C-E1BC-6924-9EABBD414CD3}"/>
              </a:ext>
            </a:extLst>
          </p:cNvPr>
          <p:cNvSpPr txBox="1"/>
          <p:nvPr/>
        </p:nvSpPr>
        <p:spPr>
          <a:xfrm>
            <a:off x="5015561" y="3562860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rPr>
              <a:t>thread</a:t>
            </a:r>
            <a:endParaRPr lang="en-ID" sz="2000" b="1" dirty="0">
              <a:highlight>
                <a:srgbClr val="FFFF00"/>
              </a:highligh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7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C9BCFF-3E5E-3138-1DC9-45D527DEB5C3}"/>
              </a:ext>
            </a:extLst>
          </p:cNvPr>
          <p:cNvSpPr/>
          <p:nvPr/>
        </p:nvSpPr>
        <p:spPr>
          <a:xfrm>
            <a:off x="-7637208" y="-4930346"/>
            <a:ext cx="27466416" cy="16718692"/>
          </a:xfrm>
          <a:custGeom>
            <a:avLst/>
            <a:gdLst>
              <a:gd name="connsiteX0" fmla="*/ 0 w 876300"/>
              <a:gd name="connsiteY0" fmla="*/ 476250 h 533400"/>
              <a:gd name="connsiteX1" fmla="*/ 381000 w 876300"/>
              <a:gd name="connsiteY1" fmla="*/ 476250 h 533400"/>
              <a:gd name="connsiteX2" fmla="*/ 381000 w 876300"/>
              <a:gd name="connsiteY2" fmla="*/ 485775 h 533400"/>
              <a:gd name="connsiteX3" fmla="*/ 390525 w 876300"/>
              <a:gd name="connsiteY3" fmla="*/ 495300 h 533400"/>
              <a:gd name="connsiteX4" fmla="*/ 485775 w 876300"/>
              <a:gd name="connsiteY4" fmla="*/ 495300 h 533400"/>
              <a:gd name="connsiteX5" fmla="*/ 495300 w 876300"/>
              <a:gd name="connsiteY5" fmla="*/ 485775 h 533400"/>
              <a:gd name="connsiteX6" fmla="*/ 495300 w 876300"/>
              <a:gd name="connsiteY6" fmla="*/ 476250 h 533400"/>
              <a:gd name="connsiteX7" fmla="*/ 876300 w 876300"/>
              <a:gd name="connsiteY7" fmla="*/ 476250 h 533400"/>
              <a:gd name="connsiteX8" fmla="*/ 876300 w 876300"/>
              <a:gd name="connsiteY8" fmla="*/ 495300 h 533400"/>
              <a:gd name="connsiteX9" fmla="*/ 838200 w 876300"/>
              <a:gd name="connsiteY9" fmla="*/ 533400 h 533400"/>
              <a:gd name="connsiteX10" fmla="*/ 38100 w 876300"/>
              <a:gd name="connsiteY10" fmla="*/ 533400 h 533400"/>
              <a:gd name="connsiteX11" fmla="*/ 0 w 876300"/>
              <a:gd name="connsiteY11" fmla="*/ 495300 h 533400"/>
              <a:gd name="connsiteX12" fmla="*/ 171450 w 876300"/>
              <a:gd name="connsiteY12" fmla="*/ 57150 h 533400"/>
              <a:gd name="connsiteX13" fmla="*/ 171450 w 876300"/>
              <a:gd name="connsiteY13" fmla="*/ 381000 h 533400"/>
              <a:gd name="connsiteX14" fmla="*/ 704850 w 876300"/>
              <a:gd name="connsiteY14" fmla="*/ 381000 h 533400"/>
              <a:gd name="connsiteX15" fmla="*/ 704850 w 876300"/>
              <a:gd name="connsiteY15" fmla="*/ 57150 h 533400"/>
              <a:gd name="connsiteX16" fmla="*/ 152400 w 876300"/>
              <a:gd name="connsiteY16" fmla="*/ 0 h 533400"/>
              <a:gd name="connsiteX17" fmla="*/ 723900 w 876300"/>
              <a:gd name="connsiteY17" fmla="*/ 0 h 533400"/>
              <a:gd name="connsiteX18" fmla="*/ 762000 w 876300"/>
              <a:gd name="connsiteY18" fmla="*/ 38100 h 533400"/>
              <a:gd name="connsiteX19" fmla="*/ 762000 w 876300"/>
              <a:gd name="connsiteY19" fmla="*/ 438150 h 533400"/>
              <a:gd name="connsiteX20" fmla="*/ 114300 w 876300"/>
              <a:gd name="connsiteY20" fmla="*/ 438150 h 533400"/>
              <a:gd name="connsiteX21" fmla="*/ 114300 w 876300"/>
              <a:gd name="connsiteY21" fmla="*/ 38100 h 533400"/>
              <a:gd name="connsiteX22" fmla="*/ 152400 w 876300"/>
              <a:gd name="connsiteY22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76300" h="533400">
                <a:moveTo>
                  <a:pt x="0" y="476250"/>
                </a:moveTo>
                <a:lnTo>
                  <a:pt x="381000" y="476250"/>
                </a:lnTo>
                <a:lnTo>
                  <a:pt x="381000" y="485775"/>
                </a:lnTo>
                <a:cubicBezTo>
                  <a:pt x="381000" y="491490"/>
                  <a:pt x="384810" y="495300"/>
                  <a:pt x="390525" y="495300"/>
                </a:cubicBezTo>
                <a:lnTo>
                  <a:pt x="485775" y="495300"/>
                </a:lnTo>
                <a:cubicBezTo>
                  <a:pt x="491490" y="495300"/>
                  <a:pt x="495300" y="491490"/>
                  <a:pt x="495300" y="485775"/>
                </a:cubicBezTo>
                <a:lnTo>
                  <a:pt x="495300" y="476250"/>
                </a:lnTo>
                <a:lnTo>
                  <a:pt x="876300" y="476250"/>
                </a:lnTo>
                <a:lnTo>
                  <a:pt x="876300" y="495300"/>
                </a:lnTo>
                <a:cubicBezTo>
                  <a:pt x="876300" y="516255"/>
                  <a:pt x="859155" y="533400"/>
                  <a:pt x="838200" y="533400"/>
                </a:cubicBezTo>
                <a:lnTo>
                  <a:pt x="38100" y="533400"/>
                </a:lnTo>
                <a:cubicBezTo>
                  <a:pt x="17145" y="533400"/>
                  <a:pt x="0" y="516255"/>
                  <a:pt x="0" y="495300"/>
                </a:cubicBezTo>
                <a:close/>
                <a:moveTo>
                  <a:pt x="171450" y="57150"/>
                </a:moveTo>
                <a:lnTo>
                  <a:pt x="171450" y="381000"/>
                </a:lnTo>
                <a:lnTo>
                  <a:pt x="704850" y="381000"/>
                </a:lnTo>
                <a:lnTo>
                  <a:pt x="704850" y="57150"/>
                </a:lnTo>
                <a:close/>
                <a:moveTo>
                  <a:pt x="152400" y="0"/>
                </a:moveTo>
                <a:lnTo>
                  <a:pt x="723900" y="0"/>
                </a:lnTo>
                <a:cubicBezTo>
                  <a:pt x="744855" y="0"/>
                  <a:pt x="762000" y="17145"/>
                  <a:pt x="762000" y="38100"/>
                </a:cubicBezTo>
                <a:lnTo>
                  <a:pt x="762000" y="438150"/>
                </a:lnTo>
                <a:lnTo>
                  <a:pt x="114300" y="438150"/>
                </a:lnTo>
                <a:lnTo>
                  <a:pt x="114300" y="38100"/>
                </a:lnTo>
                <a:cubicBezTo>
                  <a:pt x="114300" y="17145"/>
                  <a:pt x="131445" y="0"/>
                  <a:pt x="1524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3DE7D0-BA75-444F-B61A-1EFD08A852FA}"/>
              </a:ext>
            </a:extLst>
          </p:cNvPr>
          <p:cNvGrpSpPr/>
          <p:nvPr/>
        </p:nvGrpSpPr>
        <p:grpSpPr>
          <a:xfrm>
            <a:off x="6776395" y="1314450"/>
            <a:ext cx="4524375" cy="3096317"/>
            <a:chOff x="3835043" y="1314450"/>
            <a:chExt cx="4524375" cy="30963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778EA-9D4B-0158-B7E4-F2CE63EF379E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2AAA1A-5682-3C78-9519-8EF2D69B9922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5200A1-1DE8-023B-770C-07F9C84BE291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61528-E714-C9B6-9A33-018B78FD5779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AFDAAB-FC83-B1D5-5044-14D92D966832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CB36DA-B172-F3BB-D18F-75CC3AFE48AC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87EC05-0062-5ADC-1911-84CF49578EA4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25B94B-D8A8-5C4B-2F76-FA64D486C400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D53ACF-AA1F-0A2E-9C66-412B101B3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091C-5033-C253-82DC-8BAAEAD72855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A9876D-D099-43D3-82FF-1E341A2F22F7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F28B5D-7560-26FA-32EC-23F0E6AB14D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E568A6-DC4C-E1BC-6924-9EABBD414CD3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0A252A-B973-15DB-D014-67A7C1FEE004}"/>
              </a:ext>
            </a:extLst>
          </p:cNvPr>
          <p:cNvGrpSpPr/>
          <p:nvPr/>
        </p:nvGrpSpPr>
        <p:grpSpPr>
          <a:xfrm>
            <a:off x="432029" y="1314450"/>
            <a:ext cx="4524375" cy="3096317"/>
            <a:chOff x="3835043" y="1314450"/>
            <a:chExt cx="4524375" cy="30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B442E4-6B2F-7F7E-99FF-B00C71B9B620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02AE25-3D45-191C-74B4-C1BAD7A8C293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0A8FA-F194-F38C-0AB1-04E8E15B8B85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AF03A-A421-1757-14E0-9A3A3D980462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EE6C3-A84F-50E4-84CA-880F40D8804C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F10B981-D979-4F2E-4A9D-B23A0C1DD98A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F67E90-9D1C-777D-2A1A-577F41A90566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2F2857-E963-5B6F-37EE-8D2F3C5C3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DA6995-70EA-BD44-E610-5A4052E55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13E347-79F7-C821-BBBD-2555F6E02C52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2FF06C-BBD0-F6F9-DB1A-0A9F03AE9308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D60E5AE-C393-C047-1E44-B0E90BBAB8F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A14D9E-79C2-850F-CC7D-80B185B7E70F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A1633B2A-0C93-4674-A860-FC42B18ACA1A}"/>
              </a:ext>
            </a:extLst>
          </p:cNvPr>
          <p:cNvSpPr/>
          <p:nvPr/>
        </p:nvSpPr>
        <p:spPr>
          <a:xfrm>
            <a:off x="-3457303" y="7114470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849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3DE7D0-BA75-444F-B61A-1EFD08A852FA}"/>
              </a:ext>
            </a:extLst>
          </p:cNvPr>
          <p:cNvGrpSpPr/>
          <p:nvPr/>
        </p:nvGrpSpPr>
        <p:grpSpPr>
          <a:xfrm>
            <a:off x="6776395" y="1314450"/>
            <a:ext cx="4524375" cy="3096317"/>
            <a:chOff x="3835043" y="1314450"/>
            <a:chExt cx="4524375" cy="30963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778EA-9D4B-0158-B7E4-F2CE63EF379E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2AAA1A-5682-3C78-9519-8EF2D69B9922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5200A1-1DE8-023B-770C-07F9C84BE291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061528-E714-C9B6-9A33-018B78FD5779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AFDAAB-FC83-B1D5-5044-14D92D966832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2CB36DA-B172-F3BB-D18F-75CC3AFE48AC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87EC05-0062-5ADC-1911-84CF49578EA4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625B94B-D8A8-5C4B-2F76-FA64D486C400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D53ACF-AA1F-0A2E-9C66-412B101B35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A091C-5033-C253-82DC-8BAAEAD72855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A9876D-D099-43D3-82FF-1E341A2F22F7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F28B5D-7560-26FA-32EC-23F0E6AB14D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E568A6-DC4C-E1BC-6924-9EABBD414CD3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0A252A-B973-15DB-D014-67A7C1FEE004}"/>
              </a:ext>
            </a:extLst>
          </p:cNvPr>
          <p:cNvGrpSpPr/>
          <p:nvPr/>
        </p:nvGrpSpPr>
        <p:grpSpPr>
          <a:xfrm>
            <a:off x="432029" y="1314450"/>
            <a:ext cx="4524375" cy="3096317"/>
            <a:chOff x="3835043" y="1314450"/>
            <a:chExt cx="4524375" cy="309631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B442E4-6B2F-7F7E-99FF-B00C71B9B620}"/>
                </a:ext>
              </a:extLst>
            </p:cNvPr>
            <p:cNvSpPr txBox="1"/>
            <p:nvPr/>
          </p:nvSpPr>
          <p:spPr>
            <a:xfrm>
              <a:off x="5223005" y="1314450"/>
              <a:ext cx="17459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osterama" panose="020B0504020200020000" pitchFamily="34" charset="0"/>
                  <a:cs typeface="Posterama" panose="020B0504020200020000" pitchFamily="34" charset="0"/>
                </a:rPr>
                <a:t>Process</a:t>
              </a:r>
              <a:endParaRPr lang="en-ID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02AE25-3D45-191C-74B4-C1BAD7A8C293}"/>
                </a:ext>
              </a:extLst>
            </p:cNvPr>
            <p:cNvSpPr txBox="1"/>
            <p:nvPr/>
          </p:nvSpPr>
          <p:spPr>
            <a:xfrm>
              <a:off x="5646998" y="1899225"/>
              <a:ext cx="8980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code</a:t>
              </a:r>
              <a:endParaRPr lang="en-ID" sz="2400" b="1" dirty="0">
                <a:highlight>
                  <a:srgbClr val="00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00A8FA-F194-F38C-0AB1-04E8E15B8B85}"/>
                </a:ext>
              </a:extLst>
            </p:cNvPr>
            <p:cNvSpPr txBox="1"/>
            <p:nvPr/>
          </p:nvSpPr>
          <p:spPr>
            <a:xfrm>
              <a:off x="5682265" y="2253167"/>
              <a:ext cx="827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highlight>
                    <a:srgbClr val="00FF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data</a:t>
              </a:r>
              <a:endParaRPr lang="en-ID" sz="2400" b="1" dirty="0">
                <a:highlight>
                  <a:srgbClr val="00FF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1AF03A-A421-1757-14E0-9A3A3D980462}"/>
                </a:ext>
              </a:extLst>
            </p:cNvPr>
            <p:cNvSpPr txBox="1"/>
            <p:nvPr/>
          </p:nvSpPr>
          <p:spPr>
            <a:xfrm>
              <a:off x="6133446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5EE6C3-A84F-50E4-84CA-880F40D8804C}"/>
                </a:ext>
              </a:extLst>
            </p:cNvPr>
            <p:cNvSpPr txBox="1"/>
            <p:nvPr/>
          </p:nvSpPr>
          <p:spPr>
            <a:xfrm>
              <a:off x="7198250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F10B981-D979-4F2E-4A9D-B23A0C1DD98A}"/>
                </a:ext>
              </a:extLst>
            </p:cNvPr>
            <p:cNvSpPr/>
            <p:nvPr/>
          </p:nvSpPr>
          <p:spPr>
            <a:xfrm rot="16200000">
              <a:off x="6313611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F67E90-9D1C-777D-2A1A-577F41A90566}"/>
                </a:ext>
              </a:extLst>
            </p:cNvPr>
            <p:cNvSpPr txBox="1"/>
            <p:nvPr/>
          </p:nvSpPr>
          <p:spPr>
            <a:xfrm>
              <a:off x="7045966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2F2857-E963-5B6F-37EE-8D2F3C5C322A}"/>
                </a:ext>
              </a:extLst>
            </p:cNvPr>
            <p:cNvCxnSpPr>
              <a:cxnSpLocks/>
            </p:cNvCxnSpPr>
            <p:nvPr/>
          </p:nvCxnSpPr>
          <p:spPr>
            <a:xfrm>
              <a:off x="3835043" y="2819607"/>
              <a:ext cx="4524375" cy="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DA6995-70EA-BD44-E610-5A4052E55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297" y="2819607"/>
              <a:ext cx="1" cy="1591160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13E347-79F7-C821-BBBD-2555F6E02C52}"/>
                </a:ext>
              </a:extLst>
            </p:cNvPr>
            <p:cNvSpPr txBox="1"/>
            <p:nvPr/>
          </p:nvSpPr>
          <p:spPr>
            <a:xfrm>
              <a:off x="4103041" y="2906279"/>
              <a:ext cx="1151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C0C0C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register</a:t>
              </a:r>
              <a:endParaRPr lang="en-ID" sz="2000" b="1" dirty="0">
                <a:highlight>
                  <a:srgbClr val="C0C0C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2FF06C-BBD0-F6F9-DB1A-0A9F03AE9308}"/>
                </a:ext>
              </a:extLst>
            </p:cNvPr>
            <p:cNvSpPr txBox="1"/>
            <p:nvPr/>
          </p:nvSpPr>
          <p:spPr>
            <a:xfrm>
              <a:off x="5167845" y="2906279"/>
              <a:ext cx="8402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00FF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stack</a:t>
              </a:r>
              <a:endParaRPr lang="en-ID" sz="2000" b="1" dirty="0">
                <a:highlight>
                  <a:srgbClr val="FF00FF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D60E5AE-C393-C047-1E44-B0E90BBAB8FA}"/>
                </a:ext>
              </a:extLst>
            </p:cNvPr>
            <p:cNvSpPr/>
            <p:nvPr/>
          </p:nvSpPr>
          <p:spPr>
            <a:xfrm rot="16200000">
              <a:off x="4283206" y="3524942"/>
              <a:ext cx="668417" cy="475945"/>
            </a:xfrm>
            <a:custGeom>
              <a:avLst/>
              <a:gdLst>
                <a:gd name="connsiteX0" fmla="*/ 668388 w 668417"/>
                <a:gd name="connsiteY0" fmla="*/ 430406 h 475945"/>
                <a:gd name="connsiteX1" fmla="*/ 623287 w 668417"/>
                <a:gd name="connsiteY1" fmla="*/ 475945 h 475945"/>
                <a:gd name="connsiteX2" fmla="*/ 526847 w 668417"/>
                <a:gd name="connsiteY2" fmla="*/ 379504 h 475945"/>
                <a:gd name="connsiteX3" fmla="*/ 430854 w 668417"/>
                <a:gd name="connsiteY3" fmla="*/ 475945 h 475945"/>
                <a:gd name="connsiteX4" fmla="*/ 334413 w 668417"/>
                <a:gd name="connsiteY4" fmla="*/ 379504 h 475945"/>
                <a:gd name="connsiteX5" fmla="*/ 237973 w 668417"/>
                <a:gd name="connsiteY5" fmla="*/ 475945 h 475945"/>
                <a:gd name="connsiteX6" fmla="*/ 141980 w 668417"/>
                <a:gd name="connsiteY6" fmla="*/ 379504 h 475945"/>
                <a:gd name="connsiteX7" fmla="*/ 45539 w 668417"/>
                <a:gd name="connsiteY7" fmla="*/ 475945 h 475945"/>
                <a:gd name="connsiteX8" fmla="*/ 0 w 668417"/>
                <a:gd name="connsiteY8" fmla="*/ 430406 h 475945"/>
                <a:gd name="connsiteX9" fmla="*/ 141980 w 668417"/>
                <a:gd name="connsiteY9" fmla="*/ 288874 h 475945"/>
                <a:gd name="connsiteX10" fmla="*/ 237973 w 668417"/>
                <a:gd name="connsiteY10" fmla="*/ 385315 h 475945"/>
                <a:gd name="connsiteX11" fmla="*/ 334413 w 668417"/>
                <a:gd name="connsiteY11" fmla="*/ 288874 h 475945"/>
                <a:gd name="connsiteX12" fmla="*/ 430854 w 668417"/>
                <a:gd name="connsiteY12" fmla="*/ 385315 h 475945"/>
                <a:gd name="connsiteX13" fmla="*/ 526847 w 668417"/>
                <a:gd name="connsiteY13" fmla="*/ 288874 h 475945"/>
                <a:gd name="connsiteX14" fmla="*/ 668417 w 668417"/>
                <a:gd name="connsiteY14" fmla="*/ 141561 h 475945"/>
                <a:gd name="connsiteX15" fmla="*/ 623287 w 668417"/>
                <a:gd name="connsiteY15" fmla="*/ 187071 h 475945"/>
                <a:gd name="connsiteX16" fmla="*/ 526847 w 668417"/>
                <a:gd name="connsiteY16" fmla="*/ 90630 h 475945"/>
                <a:gd name="connsiteX17" fmla="*/ 430854 w 668417"/>
                <a:gd name="connsiteY17" fmla="*/ 187071 h 475945"/>
                <a:gd name="connsiteX18" fmla="*/ 334413 w 668417"/>
                <a:gd name="connsiteY18" fmla="*/ 90630 h 475945"/>
                <a:gd name="connsiteX19" fmla="*/ 237973 w 668417"/>
                <a:gd name="connsiteY19" fmla="*/ 187071 h 475945"/>
                <a:gd name="connsiteX20" fmla="*/ 141980 w 668417"/>
                <a:gd name="connsiteY20" fmla="*/ 90630 h 475945"/>
                <a:gd name="connsiteX21" fmla="*/ 45539 w 668417"/>
                <a:gd name="connsiteY21" fmla="*/ 187071 h 475945"/>
                <a:gd name="connsiteX22" fmla="*/ 0 w 668417"/>
                <a:gd name="connsiteY22" fmla="*/ 141561 h 475945"/>
                <a:gd name="connsiteX23" fmla="*/ 141980 w 668417"/>
                <a:gd name="connsiteY23" fmla="*/ 0 h 475945"/>
                <a:gd name="connsiteX24" fmla="*/ 237973 w 668417"/>
                <a:gd name="connsiteY24" fmla="*/ 96441 h 475945"/>
                <a:gd name="connsiteX25" fmla="*/ 334413 w 668417"/>
                <a:gd name="connsiteY25" fmla="*/ 0 h 475945"/>
                <a:gd name="connsiteX26" fmla="*/ 430854 w 668417"/>
                <a:gd name="connsiteY26" fmla="*/ 96441 h 475945"/>
                <a:gd name="connsiteX27" fmla="*/ 526847 w 668417"/>
                <a:gd name="connsiteY27" fmla="*/ 0 h 475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68417" h="475945">
                  <a:moveTo>
                    <a:pt x="668388" y="430406"/>
                  </a:moveTo>
                  <a:lnTo>
                    <a:pt x="623287" y="475945"/>
                  </a:lnTo>
                  <a:lnTo>
                    <a:pt x="526847" y="379504"/>
                  </a:lnTo>
                  <a:lnTo>
                    <a:pt x="430854" y="475945"/>
                  </a:lnTo>
                  <a:lnTo>
                    <a:pt x="334413" y="379504"/>
                  </a:lnTo>
                  <a:lnTo>
                    <a:pt x="237973" y="475945"/>
                  </a:lnTo>
                  <a:lnTo>
                    <a:pt x="141980" y="379504"/>
                  </a:lnTo>
                  <a:lnTo>
                    <a:pt x="45539" y="475945"/>
                  </a:lnTo>
                  <a:lnTo>
                    <a:pt x="0" y="430406"/>
                  </a:lnTo>
                  <a:lnTo>
                    <a:pt x="141980" y="288874"/>
                  </a:lnTo>
                  <a:lnTo>
                    <a:pt x="237973" y="385315"/>
                  </a:lnTo>
                  <a:lnTo>
                    <a:pt x="334413" y="288874"/>
                  </a:lnTo>
                  <a:lnTo>
                    <a:pt x="430854" y="385315"/>
                  </a:lnTo>
                  <a:lnTo>
                    <a:pt x="526847" y="288874"/>
                  </a:lnTo>
                  <a:close/>
                  <a:moveTo>
                    <a:pt x="668417" y="141561"/>
                  </a:moveTo>
                  <a:lnTo>
                    <a:pt x="623287" y="187071"/>
                  </a:lnTo>
                  <a:lnTo>
                    <a:pt x="526847" y="90630"/>
                  </a:lnTo>
                  <a:lnTo>
                    <a:pt x="430854" y="187071"/>
                  </a:lnTo>
                  <a:lnTo>
                    <a:pt x="334413" y="90630"/>
                  </a:lnTo>
                  <a:lnTo>
                    <a:pt x="237973" y="187071"/>
                  </a:lnTo>
                  <a:lnTo>
                    <a:pt x="141980" y="90630"/>
                  </a:lnTo>
                  <a:lnTo>
                    <a:pt x="45539" y="187071"/>
                  </a:lnTo>
                  <a:lnTo>
                    <a:pt x="0" y="141561"/>
                  </a:lnTo>
                  <a:lnTo>
                    <a:pt x="141980" y="0"/>
                  </a:lnTo>
                  <a:lnTo>
                    <a:pt x="237973" y="96441"/>
                  </a:lnTo>
                  <a:lnTo>
                    <a:pt x="334413" y="0"/>
                  </a:lnTo>
                  <a:lnTo>
                    <a:pt x="430854" y="96441"/>
                  </a:lnTo>
                  <a:lnTo>
                    <a:pt x="526847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A14D9E-79C2-850F-CC7D-80B185B7E70F}"/>
                </a:ext>
              </a:extLst>
            </p:cNvPr>
            <p:cNvSpPr txBox="1"/>
            <p:nvPr/>
          </p:nvSpPr>
          <p:spPr>
            <a:xfrm>
              <a:off x="5015561" y="3562860"/>
              <a:ext cx="992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highlight>
                    <a:srgbClr val="FFFF00"/>
                  </a:highlight>
                  <a:latin typeface="Posterama" panose="020B0504020200020000" pitchFamily="34" charset="0"/>
                  <a:cs typeface="Posterama" panose="020B0504020200020000" pitchFamily="34" charset="0"/>
                </a:rPr>
                <a:t>thread</a:t>
              </a:r>
              <a:endParaRPr lang="en-ID" sz="2000" b="1" dirty="0">
                <a:highlight>
                  <a:srgbClr val="FFFF00"/>
                </a:highlight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/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848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38D58B-5EF6-6738-B127-0B2D204692EC}"/>
              </a:ext>
            </a:extLst>
          </p:cNvPr>
          <p:cNvSpPr/>
          <p:nvPr/>
        </p:nvSpPr>
        <p:spPr>
          <a:xfrm>
            <a:off x="-36068000" y="-20288250"/>
            <a:ext cx="84328000" cy="47434500"/>
          </a:xfrm>
          <a:custGeom>
            <a:avLst/>
            <a:gdLst>
              <a:gd name="connsiteX0" fmla="*/ 7381875 w 12192000"/>
              <a:gd name="connsiteY0" fmla="*/ 5643562 h 6858000"/>
              <a:gd name="connsiteX1" fmla="*/ 7381875 w 12192000"/>
              <a:gd name="connsiteY1" fmla="*/ 6143625 h 6858000"/>
              <a:gd name="connsiteX2" fmla="*/ 7667625 w 12192000"/>
              <a:gd name="connsiteY2" fmla="*/ 6143625 h 6858000"/>
              <a:gd name="connsiteX3" fmla="*/ 7667625 w 12192000"/>
              <a:gd name="connsiteY3" fmla="*/ 5643562 h 6858000"/>
              <a:gd name="connsiteX4" fmla="*/ 6810375 w 12192000"/>
              <a:gd name="connsiteY4" fmla="*/ 5643562 h 6858000"/>
              <a:gd name="connsiteX5" fmla="*/ 6810375 w 12192000"/>
              <a:gd name="connsiteY5" fmla="*/ 6143625 h 6858000"/>
              <a:gd name="connsiteX6" fmla="*/ 7096125 w 12192000"/>
              <a:gd name="connsiteY6" fmla="*/ 6143625 h 6858000"/>
              <a:gd name="connsiteX7" fmla="*/ 7096125 w 12192000"/>
              <a:gd name="connsiteY7" fmla="*/ 5643562 h 6858000"/>
              <a:gd name="connsiteX8" fmla="*/ 6238875 w 12192000"/>
              <a:gd name="connsiteY8" fmla="*/ 5643562 h 6858000"/>
              <a:gd name="connsiteX9" fmla="*/ 6238875 w 12192000"/>
              <a:gd name="connsiteY9" fmla="*/ 6143625 h 6858000"/>
              <a:gd name="connsiteX10" fmla="*/ 6524625 w 12192000"/>
              <a:gd name="connsiteY10" fmla="*/ 6143625 h 6858000"/>
              <a:gd name="connsiteX11" fmla="*/ 6524625 w 12192000"/>
              <a:gd name="connsiteY11" fmla="*/ 5643562 h 6858000"/>
              <a:gd name="connsiteX12" fmla="*/ 5667375 w 12192000"/>
              <a:gd name="connsiteY12" fmla="*/ 5643562 h 6858000"/>
              <a:gd name="connsiteX13" fmla="*/ 5667375 w 12192000"/>
              <a:gd name="connsiteY13" fmla="*/ 6143625 h 6858000"/>
              <a:gd name="connsiteX14" fmla="*/ 5953125 w 12192000"/>
              <a:gd name="connsiteY14" fmla="*/ 6143625 h 6858000"/>
              <a:gd name="connsiteX15" fmla="*/ 5953125 w 12192000"/>
              <a:gd name="connsiteY15" fmla="*/ 5643562 h 6858000"/>
              <a:gd name="connsiteX16" fmla="*/ 5095875 w 12192000"/>
              <a:gd name="connsiteY16" fmla="*/ 5643562 h 6858000"/>
              <a:gd name="connsiteX17" fmla="*/ 5095875 w 12192000"/>
              <a:gd name="connsiteY17" fmla="*/ 6143625 h 6858000"/>
              <a:gd name="connsiteX18" fmla="*/ 5381625 w 12192000"/>
              <a:gd name="connsiteY18" fmla="*/ 6143625 h 6858000"/>
              <a:gd name="connsiteX19" fmla="*/ 5381625 w 12192000"/>
              <a:gd name="connsiteY19" fmla="*/ 5643562 h 6858000"/>
              <a:gd name="connsiteX20" fmla="*/ 4524375 w 12192000"/>
              <a:gd name="connsiteY20" fmla="*/ 5643562 h 6858000"/>
              <a:gd name="connsiteX21" fmla="*/ 4524375 w 12192000"/>
              <a:gd name="connsiteY21" fmla="*/ 6143625 h 6858000"/>
              <a:gd name="connsiteX22" fmla="*/ 4810125 w 12192000"/>
              <a:gd name="connsiteY22" fmla="*/ 6143625 h 6858000"/>
              <a:gd name="connsiteX23" fmla="*/ 4810125 w 12192000"/>
              <a:gd name="connsiteY23" fmla="*/ 5643562 h 6858000"/>
              <a:gd name="connsiteX24" fmla="*/ 8310562 w 12192000"/>
              <a:gd name="connsiteY24" fmla="*/ 4714875 h 6858000"/>
              <a:gd name="connsiteX25" fmla="*/ 8310562 w 12192000"/>
              <a:gd name="connsiteY25" fmla="*/ 5000625 h 6858000"/>
              <a:gd name="connsiteX26" fmla="*/ 8810625 w 12192000"/>
              <a:gd name="connsiteY26" fmla="*/ 5000625 h 6858000"/>
              <a:gd name="connsiteX27" fmla="*/ 8810625 w 12192000"/>
              <a:gd name="connsiteY27" fmla="*/ 4714875 h 6858000"/>
              <a:gd name="connsiteX28" fmla="*/ 3381375 w 12192000"/>
              <a:gd name="connsiteY28" fmla="*/ 4714875 h 6858000"/>
              <a:gd name="connsiteX29" fmla="*/ 3381375 w 12192000"/>
              <a:gd name="connsiteY29" fmla="*/ 5000625 h 6858000"/>
              <a:gd name="connsiteX30" fmla="*/ 3881438 w 12192000"/>
              <a:gd name="connsiteY30" fmla="*/ 5000625 h 6858000"/>
              <a:gd name="connsiteX31" fmla="*/ 3881438 w 12192000"/>
              <a:gd name="connsiteY31" fmla="*/ 4714875 h 6858000"/>
              <a:gd name="connsiteX32" fmla="*/ 8310562 w 12192000"/>
              <a:gd name="connsiteY32" fmla="*/ 4143375 h 6858000"/>
              <a:gd name="connsiteX33" fmla="*/ 8310562 w 12192000"/>
              <a:gd name="connsiteY33" fmla="*/ 4429125 h 6858000"/>
              <a:gd name="connsiteX34" fmla="*/ 8810625 w 12192000"/>
              <a:gd name="connsiteY34" fmla="*/ 4429125 h 6858000"/>
              <a:gd name="connsiteX35" fmla="*/ 8810625 w 12192000"/>
              <a:gd name="connsiteY35" fmla="*/ 4143375 h 6858000"/>
              <a:gd name="connsiteX36" fmla="*/ 3381375 w 12192000"/>
              <a:gd name="connsiteY36" fmla="*/ 4143375 h 6858000"/>
              <a:gd name="connsiteX37" fmla="*/ 3381375 w 12192000"/>
              <a:gd name="connsiteY37" fmla="*/ 4429125 h 6858000"/>
              <a:gd name="connsiteX38" fmla="*/ 3881438 w 12192000"/>
              <a:gd name="connsiteY38" fmla="*/ 4429125 h 6858000"/>
              <a:gd name="connsiteX39" fmla="*/ 3881438 w 12192000"/>
              <a:gd name="connsiteY39" fmla="*/ 4143375 h 6858000"/>
              <a:gd name="connsiteX40" fmla="*/ 8310562 w 12192000"/>
              <a:gd name="connsiteY40" fmla="*/ 3571875 h 6858000"/>
              <a:gd name="connsiteX41" fmla="*/ 8310562 w 12192000"/>
              <a:gd name="connsiteY41" fmla="*/ 3857625 h 6858000"/>
              <a:gd name="connsiteX42" fmla="*/ 8810625 w 12192000"/>
              <a:gd name="connsiteY42" fmla="*/ 3857625 h 6858000"/>
              <a:gd name="connsiteX43" fmla="*/ 8810625 w 12192000"/>
              <a:gd name="connsiteY43" fmla="*/ 3571875 h 6858000"/>
              <a:gd name="connsiteX44" fmla="*/ 3381375 w 12192000"/>
              <a:gd name="connsiteY44" fmla="*/ 3571875 h 6858000"/>
              <a:gd name="connsiteX45" fmla="*/ 3381375 w 12192000"/>
              <a:gd name="connsiteY45" fmla="*/ 3857625 h 6858000"/>
              <a:gd name="connsiteX46" fmla="*/ 3881438 w 12192000"/>
              <a:gd name="connsiteY46" fmla="*/ 3857625 h 6858000"/>
              <a:gd name="connsiteX47" fmla="*/ 3881438 w 12192000"/>
              <a:gd name="connsiteY47" fmla="*/ 3571875 h 6858000"/>
              <a:gd name="connsiteX48" fmla="*/ 8310562 w 12192000"/>
              <a:gd name="connsiteY48" fmla="*/ 3000375 h 6858000"/>
              <a:gd name="connsiteX49" fmla="*/ 8310562 w 12192000"/>
              <a:gd name="connsiteY49" fmla="*/ 3286125 h 6858000"/>
              <a:gd name="connsiteX50" fmla="*/ 8810625 w 12192000"/>
              <a:gd name="connsiteY50" fmla="*/ 3286125 h 6858000"/>
              <a:gd name="connsiteX51" fmla="*/ 8810625 w 12192000"/>
              <a:gd name="connsiteY51" fmla="*/ 3000375 h 6858000"/>
              <a:gd name="connsiteX52" fmla="*/ 3381375 w 12192000"/>
              <a:gd name="connsiteY52" fmla="*/ 3000375 h 6858000"/>
              <a:gd name="connsiteX53" fmla="*/ 3381375 w 12192000"/>
              <a:gd name="connsiteY53" fmla="*/ 3286125 h 6858000"/>
              <a:gd name="connsiteX54" fmla="*/ 3881438 w 12192000"/>
              <a:gd name="connsiteY54" fmla="*/ 3286125 h 6858000"/>
              <a:gd name="connsiteX55" fmla="*/ 3881438 w 12192000"/>
              <a:gd name="connsiteY55" fmla="*/ 3000375 h 6858000"/>
              <a:gd name="connsiteX56" fmla="*/ 5167312 w 12192000"/>
              <a:gd name="connsiteY56" fmla="*/ 2500312 h 6858000"/>
              <a:gd name="connsiteX57" fmla="*/ 5167312 w 12192000"/>
              <a:gd name="connsiteY57" fmla="*/ 4357687 h 6858000"/>
              <a:gd name="connsiteX58" fmla="*/ 7024687 w 12192000"/>
              <a:gd name="connsiteY58" fmla="*/ 4357687 h 6858000"/>
              <a:gd name="connsiteX59" fmla="*/ 7024687 w 12192000"/>
              <a:gd name="connsiteY59" fmla="*/ 2500312 h 6858000"/>
              <a:gd name="connsiteX60" fmla="*/ 8310562 w 12192000"/>
              <a:gd name="connsiteY60" fmla="*/ 2428875 h 6858000"/>
              <a:gd name="connsiteX61" fmla="*/ 8310562 w 12192000"/>
              <a:gd name="connsiteY61" fmla="*/ 2714625 h 6858000"/>
              <a:gd name="connsiteX62" fmla="*/ 8810625 w 12192000"/>
              <a:gd name="connsiteY62" fmla="*/ 2714625 h 6858000"/>
              <a:gd name="connsiteX63" fmla="*/ 8810625 w 12192000"/>
              <a:gd name="connsiteY63" fmla="*/ 2428875 h 6858000"/>
              <a:gd name="connsiteX64" fmla="*/ 3381375 w 12192000"/>
              <a:gd name="connsiteY64" fmla="*/ 2428875 h 6858000"/>
              <a:gd name="connsiteX65" fmla="*/ 3381375 w 12192000"/>
              <a:gd name="connsiteY65" fmla="*/ 2714625 h 6858000"/>
              <a:gd name="connsiteX66" fmla="*/ 3881438 w 12192000"/>
              <a:gd name="connsiteY66" fmla="*/ 2714625 h 6858000"/>
              <a:gd name="connsiteX67" fmla="*/ 3881438 w 12192000"/>
              <a:gd name="connsiteY67" fmla="*/ 2428875 h 6858000"/>
              <a:gd name="connsiteX68" fmla="*/ 4881562 w 12192000"/>
              <a:gd name="connsiteY68" fmla="*/ 2214562 h 6858000"/>
              <a:gd name="connsiteX69" fmla="*/ 7310437 w 12192000"/>
              <a:gd name="connsiteY69" fmla="*/ 2214562 h 6858000"/>
              <a:gd name="connsiteX70" fmla="*/ 7310437 w 12192000"/>
              <a:gd name="connsiteY70" fmla="*/ 4643437 h 6858000"/>
              <a:gd name="connsiteX71" fmla="*/ 4881562 w 12192000"/>
              <a:gd name="connsiteY71" fmla="*/ 4643437 h 6858000"/>
              <a:gd name="connsiteX72" fmla="*/ 8310562 w 12192000"/>
              <a:gd name="connsiteY72" fmla="*/ 1857377 h 6858000"/>
              <a:gd name="connsiteX73" fmla="*/ 8310562 w 12192000"/>
              <a:gd name="connsiteY73" fmla="*/ 2143125 h 6858000"/>
              <a:gd name="connsiteX74" fmla="*/ 8810625 w 12192000"/>
              <a:gd name="connsiteY74" fmla="*/ 2143125 h 6858000"/>
              <a:gd name="connsiteX75" fmla="*/ 8810625 w 12192000"/>
              <a:gd name="connsiteY75" fmla="*/ 1857377 h 6858000"/>
              <a:gd name="connsiteX76" fmla="*/ 3381375 w 12192000"/>
              <a:gd name="connsiteY76" fmla="*/ 1857377 h 6858000"/>
              <a:gd name="connsiteX77" fmla="*/ 3381375 w 12192000"/>
              <a:gd name="connsiteY77" fmla="*/ 2143125 h 6858000"/>
              <a:gd name="connsiteX78" fmla="*/ 3881438 w 12192000"/>
              <a:gd name="connsiteY78" fmla="*/ 2143125 h 6858000"/>
              <a:gd name="connsiteX79" fmla="*/ 3881438 w 12192000"/>
              <a:gd name="connsiteY79" fmla="*/ 1857377 h 6858000"/>
              <a:gd name="connsiteX80" fmla="*/ 4452937 w 12192000"/>
              <a:gd name="connsiteY80" fmla="*/ 1500187 h 6858000"/>
              <a:gd name="connsiteX81" fmla="*/ 4167187 w 12192000"/>
              <a:gd name="connsiteY81" fmla="*/ 1785937 h 6858000"/>
              <a:gd name="connsiteX82" fmla="*/ 4167187 w 12192000"/>
              <a:gd name="connsiteY82" fmla="*/ 5072062 h 6858000"/>
              <a:gd name="connsiteX83" fmla="*/ 4452937 w 12192000"/>
              <a:gd name="connsiteY83" fmla="*/ 5357812 h 6858000"/>
              <a:gd name="connsiteX84" fmla="*/ 7739062 w 12192000"/>
              <a:gd name="connsiteY84" fmla="*/ 5357812 h 6858000"/>
              <a:gd name="connsiteX85" fmla="*/ 8024812 w 12192000"/>
              <a:gd name="connsiteY85" fmla="*/ 5072062 h 6858000"/>
              <a:gd name="connsiteX86" fmla="*/ 8024812 w 12192000"/>
              <a:gd name="connsiteY86" fmla="*/ 1785937 h 6858000"/>
              <a:gd name="connsiteX87" fmla="*/ 7739062 w 12192000"/>
              <a:gd name="connsiteY87" fmla="*/ 1500187 h 6858000"/>
              <a:gd name="connsiteX88" fmla="*/ 7381875 w 12192000"/>
              <a:gd name="connsiteY88" fmla="*/ 714376 h 6858000"/>
              <a:gd name="connsiteX89" fmla="*/ 7381875 w 12192000"/>
              <a:gd name="connsiteY89" fmla="*/ 1214439 h 6858000"/>
              <a:gd name="connsiteX90" fmla="*/ 7667625 w 12192000"/>
              <a:gd name="connsiteY90" fmla="*/ 1214439 h 6858000"/>
              <a:gd name="connsiteX91" fmla="*/ 7667625 w 12192000"/>
              <a:gd name="connsiteY91" fmla="*/ 714376 h 6858000"/>
              <a:gd name="connsiteX92" fmla="*/ 6810375 w 12192000"/>
              <a:gd name="connsiteY92" fmla="*/ 714376 h 6858000"/>
              <a:gd name="connsiteX93" fmla="*/ 6810375 w 12192000"/>
              <a:gd name="connsiteY93" fmla="*/ 1214439 h 6858000"/>
              <a:gd name="connsiteX94" fmla="*/ 7096125 w 12192000"/>
              <a:gd name="connsiteY94" fmla="*/ 1214439 h 6858000"/>
              <a:gd name="connsiteX95" fmla="*/ 7096125 w 12192000"/>
              <a:gd name="connsiteY95" fmla="*/ 714376 h 6858000"/>
              <a:gd name="connsiteX96" fmla="*/ 6238875 w 12192000"/>
              <a:gd name="connsiteY96" fmla="*/ 714376 h 6858000"/>
              <a:gd name="connsiteX97" fmla="*/ 6238875 w 12192000"/>
              <a:gd name="connsiteY97" fmla="*/ 1214439 h 6858000"/>
              <a:gd name="connsiteX98" fmla="*/ 6524625 w 12192000"/>
              <a:gd name="connsiteY98" fmla="*/ 1214439 h 6858000"/>
              <a:gd name="connsiteX99" fmla="*/ 6524625 w 12192000"/>
              <a:gd name="connsiteY99" fmla="*/ 714376 h 6858000"/>
              <a:gd name="connsiteX100" fmla="*/ 5667375 w 12192000"/>
              <a:gd name="connsiteY100" fmla="*/ 714376 h 6858000"/>
              <a:gd name="connsiteX101" fmla="*/ 5667375 w 12192000"/>
              <a:gd name="connsiteY101" fmla="*/ 1214439 h 6858000"/>
              <a:gd name="connsiteX102" fmla="*/ 5953125 w 12192000"/>
              <a:gd name="connsiteY102" fmla="*/ 1214439 h 6858000"/>
              <a:gd name="connsiteX103" fmla="*/ 5953125 w 12192000"/>
              <a:gd name="connsiteY103" fmla="*/ 714376 h 6858000"/>
              <a:gd name="connsiteX104" fmla="*/ 5095875 w 12192000"/>
              <a:gd name="connsiteY104" fmla="*/ 714376 h 6858000"/>
              <a:gd name="connsiteX105" fmla="*/ 5095875 w 12192000"/>
              <a:gd name="connsiteY105" fmla="*/ 1214439 h 6858000"/>
              <a:gd name="connsiteX106" fmla="*/ 5381625 w 12192000"/>
              <a:gd name="connsiteY106" fmla="*/ 1214439 h 6858000"/>
              <a:gd name="connsiteX107" fmla="*/ 5381625 w 12192000"/>
              <a:gd name="connsiteY107" fmla="*/ 714376 h 6858000"/>
              <a:gd name="connsiteX108" fmla="*/ 4524375 w 12192000"/>
              <a:gd name="connsiteY108" fmla="*/ 714376 h 6858000"/>
              <a:gd name="connsiteX109" fmla="*/ 4524375 w 12192000"/>
              <a:gd name="connsiteY109" fmla="*/ 1214439 h 6858000"/>
              <a:gd name="connsiteX110" fmla="*/ 4810125 w 12192000"/>
              <a:gd name="connsiteY110" fmla="*/ 1214439 h 6858000"/>
              <a:gd name="connsiteX111" fmla="*/ 4810125 w 12192000"/>
              <a:gd name="connsiteY111" fmla="*/ 714376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7381875" y="5643562"/>
                </a:moveTo>
                <a:lnTo>
                  <a:pt x="7381875" y="6143625"/>
                </a:lnTo>
                <a:lnTo>
                  <a:pt x="7667625" y="6143625"/>
                </a:lnTo>
                <a:lnTo>
                  <a:pt x="7667625" y="5643562"/>
                </a:lnTo>
                <a:close/>
                <a:moveTo>
                  <a:pt x="6810375" y="5643562"/>
                </a:moveTo>
                <a:lnTo>
                  <a:pt x="6810375" y="6143625"/>
                </a:lnTo>
                <a:lnTo>
                  <a:pt x="7096125" y="6143625"/>
                </a:lnTo>
                <a:lnTo>
                  <a:pt x="7096125" y="5643562"/>
                </a:lnTo>
                <a:close/>
                <a:moveTo>
                  <a:pt x="6238875" y="5643562"/>
                </a:moveTo>
                <a:lnTo>
                  <a:pt x="6238875" y="6143625"/>
                </a:lnTo>
                <a:lnTo>
                  <a:pt x="6524625" y="6143625"/>
                </a:lnTo>
                <a:lnTo>
                  <a:pt x="6524625" y="5643562"/>
                </a:lnTo>
                <a:close/>
                <a:moveTo>
                  <a:pt x="5667375" y="5643562"/>
                </a:moveTo>
                <a:lnTo>
                  <a:pt x="5667375" y="6143625"/>
                </a:lnTo>
                <a:lnTo>
                  <a:pt x="5953125" y="6143625"/>
                </a:lnTo>
                <a:lnTo>
                  <a:pt x="5953125" y="5643562"/>
                </a:lnTo>
                <a:close/>
                <a:moveTo>
                  <a:pt x="5095875" y="5643562"/>
                </a:moveTo>
                <a:lnTo>
                  <a:pt x="5095875" y="6143625"/>
                </a:lnTo>
                <a:lnTo>
                  <a:pt x="5381625" y="6143625"/>
                </a:lnTo>
                <a:lnTo>
                  <a:pt x="5381625" y="5643562"/>
                </a:lnTo>
                <a:close/>
                <a:moveTo>
                  <a:pt x="4524375" y="5643562"/>
                </a:moveTo>
                <a:lnTo>
                  <a:pt x="4524375" y="6143625"/>
                </a:lnTo>
                <a:lnTo>
                  <a:pt x="4810125" y="6143625"/>
                </a:lnTo>
                <a:lnTo>
                  <a:pt x="4810125" y="5643562"/>
                </a:lnTo>
                <a:close/>
                <a:moveTo>
                  <a:pt x="8310562" y="4714875"/>
                </a:moveTo>
                <a:lnTo>
                  <a:pt x="8310562" y="5000625"/>
                </a:lnTo>
                <a:lnTo>
                  <a:pt x="8810625" y="5000625"/>
                </a:lnTo>
                <a:lnTo>
                  <a:pt x="8810625" y="4714875"/>
                </a:lnTo>
                <a:close/>
                <a:moveTo>
                  <a:pt x="3381375" y="4714875"/>
                </a:moveTo>
                <a:lnTo>
                  <a:pt x="3381375" y="5000625"/>
                </a:lnTo>
                <a:lnTo>
                  <a:pt x="3881438" y="5000625"/>
                </a:lnTo>
                <a:lnTo>
                  <a:pt x="3881438" y="4714875"/>
                </a:lnTo>
                <a:close/>
                <a:moveTo>
                  <a:pt x="8310562" y="4143375"/>
                </a:moveTo>
                <a:lnTo>
                  <a:pt x="8310562" y="4429125"/>
                </a:lnTo>
                <a:lnTo>
                  <a:pt x="8810625" y="4429125"/>
                </a:lnTo>
                <a:lnTo>
                  <a:pt x="8810625" y="4143375"/>
                </a:lnTo>
                <a:close/>
                <a:moveTo>
                  <a:pt x="3381375" y="4143375"/>
                </a:moveTo>
                <a:lnTo>
                  <a:pt x="3381375" y="4429125"/>
                </a:lnTo>
                <a:lnTo>
                  <a:pt x="3881438" y="4429125"/>
                </a:lnTo>
                <a:lnTo>
                  <a:pt x="3881438" y="4143375"/>
                </a:lnTo>
                <a:close/>
                <a:moveTo>
                  <a:pt x="8310562" y="3571875"/>
                </a:moveTo>
                <a:lnTo>
                  <a:pt x="8310562" y="3857625"/>
                </a:lnTo>
                <a:lnTo>
                  <a:pt x="8810625" y="3857625"/>
                </a:lnTo>
                <a:lnTo>
                  <a:pt x="8810625" y="3571875"/>
                </a:lnTo>
                <a:close/>
                <a:moveTo>
                  <a:pt x="3381375" y="3571875"/>
                </a:moveTo>
                <a:lnTo>
                  <a:pt x="3381375" y="3857625"/>
                </a:lnTo>
                <a:lnTo>
                  <a:pt x="3881438" y="3857625"/>
                </a:lnTo>
                <a:lnTo>
                  <a:pt x="3881438" y="3571875"/>
                </a:lnTo>
                <a:close/>
                <a:moveTo>
                  <a:pt x="8310562" y="3000375"/>
                </a:moveTo>
                <a:lnTo>
                  <a:pt x="8310562" y="3286125"/>
                </a:lnTo>
                <a:lnTo>
                  <a:pt x="8810625" y="3286125"/>
                </a:lnTo>
                <a:lnTo>
                  <a:pt x="8810625" y="3000375"/>
                </a:lnTo>
                <a:close/>
                <a:moveTo>
                  <a:pt x="3381375" y="3000375"/>
                </a:moveTo>
                <a:lnTo>
                  <a:pt x="3381375" y="3286125"/>
                </a:lnTo>
                <a:lnTo>
                  <a:pt x="3881438" y="3286125"/>
                </a:lnTo>
                <a:lnTo>
                  <a:pt x="3881438" y="3000375"/>
                </a:lnTo>
                <a:close/>
                <a:moveTo>
                  <a:pt x="5167312" y="2500312"/>
                </a:moveTo>
                <a:lnTo>
                  <a:pt x="5167312" y="4357687"/>
                </a:lnTo>
                <a:lnTo>
                  <a:pt x="7024687" y="4357687"/>
                </a:lnTo>
                <a:lnTo>
                  <a:pt x="7024687" y="2500312"/>
                </a:lnTo>
                <a:close/>
                <a:moveTo>
                  <a:pt x="8310562" y="2428875"/>
                </a:moveTo>
                <a:lnTo>
                  <a:pt x="8310562" y="2714625"/>
                </a:lnTo>
                <a:lnTo>
                  <a:pt x="8810625" y="2714625"/>
                </a:lnTo>
                <a:lnTo>
                  <a:pt x="8810625" y="2428875"/>
                </a:lnTo>
                <a:close/>
                <a:moveTo>
                  <a:pt x="3381375" y="2428875"/>
                </a:moveTo>
                <a:lnTo>
                  <a:pt x="3381375" y="2714625"/>
                </a:lnTo>
                <a:lnTo>
                  <a:pt x="3881438" y="2714625"/>
                </a:lnTo>
                <a:lnTo>
                  <a:pt x="3881438" y="2428875"/>
                </a:lnTo>
                <a:close/>
                <a:moveTo>
                  <a:pt x="4881562" y="2214562"/>
                </a:moveTo>
                <a:lnTo>
                  <a:pt x="7310437" y="2214562"/>
                </a:lnTo>
                <a:lnTo>
                  <a:pt x="7310437" y="4643437"/>
                </a:lnTo>
                <a:lnTo>
                  <a:pt x="4881562" y="4643437"/>
                </a:lnTo>
                <a:close/>
                <a:moveTo>
                  <a:pt x="8310562" y="1857377"/>
                </a:moveTo>
                <a:lnTo>
                  <a:pt x="8310562" y="2143125"/>
                </a:lnTo>
                <a:lnTo>
                  <a:pt x="8810625" y="2143125"/>
                </a:lnTo>
                <a:lnTo>
                  <a:pt x="8810625" y="1857377"/>
                </a:lnTo>
                <a:close/>
                <a:moveTo>
                  <a:pt x="3381375" y="1857377"/>
                </a:moveTo>
                <a:lnTo>
                  <a:pt x="3381375" y="2143125"/>
                </a:lnTo>
                <a:lnTo>
                  <a:pt x="3881438" y="2143125"/>
                </a:lnTo>
                <a:lnTo>
                  <a:pt x="3881438" y="1857377"/>
                </a:lnTo>
                <a:close/>
                <a:moveTo>
                  <a:pt x="4452937" y="1500187"/>
                </a:moveTo>
                <a:cubicBezTo>
                  <a:pt x="4295124" y="1500187"/>
                  <a:pt x="4167187" y="1628124"/>
                  <a:pt x="4167187" y="1785937"/>
                </a:cubicBezTo>
                <a:lnTo>
                  <a:pt x="4167187" y="5072062"/>
                </a:lnTo>
                <a:cubicBezTo>
                  <a:pt x="4167187" y="5229875"/>
                  <a:pt x="4295124" y="5357812"/>
                  <a:pt x="4452937" y="5357812"/>
                </a:cubicBezTo>
                <a:lnTo>
                  <a:pt x="7739062" y="5357812"/>
                </a:lnTo>
                <a:cubicBezTo>
                  <a:pt x="7896875" y="5357812"/>
                  <a:pt x="8024812" y="5229875"/>
                  <a:pt x="8024812" y="5072062"/>
                </a:cubicBezTo>
                <a:lnTo>
                  <a:pt x="8024812" y="1785937"/>
                </a:lnTo>
                <a:cubicBezTo>
                  <a:pt x="8024812" y="1628124"/>
                  <a:pt x="7896875" y="1500187"/>
                  <a:pt x="7739062" y="1500187"/>
                </a:cubicBezTo>
                <a:close/>
                <a:moveTo>
                  <a:pt x="7381875" y="714376"/>
                </a:moveTo>
                <a:lnTo>
                  <a:pt x="7381875" y="1214439"/>
                </a:lnTo>
                <a:lnTo>
                  <a:pt x="7667625" y="1214439"/>
                </a:lnTo>
                <a:lnTo>
                  <a:pt x="7667625" y="714376"/>
                </a:lnTo>
                <a:close/>
                <a:moveTo>
                  <a:pt x="6810375" y="714376"/>
                </a:moveTo>
                <a:lnTo>
                  <a:pt x="6810375" y="1214439"/>
                </a:lnTo>
                <a:lnTo>
                  <a:pt x="7096125" y="1214439"/>
                </a:lnTo>
                <a:lnTo>
                  <a:pt x="7096125" y="714376"/>
                </a:lnTo>
                <a:close/>
                <a:moveTo>
                  <a:pt x="6238875" y="714376"/>
                </a:moveTo>
                <a:lnTo>
                  <a:pt x="6238875" y="1214439"/>
                </a:lnTo>
                <a:lnTo>
                  <a:pt x="6524625" y="1214439"/>
                </a:lnTo>
                <a:lnTo>
                  <a:pt x="6524625" y="714376"/>
                </a:lnTo>
                <a:close/>
                <a:moveTo>
                  <a:pt x="5667375" y="714376"/>
                </a:moveTo>
                <a:lnTo>
                  <a:pt x="5667375" y="1214439"/>
                </a:lnTo>
                <a:lnTo>
                  <a:pt x="5953125" y="1214439"/>
                </a:lnTo>
                <a:lnTo>
                  <a:pt x="5953125" y="714376"/>
                </a:lnTo>
                <a:close/>
                <a:moveTo>
                  <a:pt x="5095875" y="714376"/>
                </a:moveTo>
                <a:lnTo>
                  <a:pt x="5095875" y="1214439"/>
                </a:lnTo>
                <a:lnTo>
                  <a:pt x="5381625" y="1214439"/>
                </a:lnTo>
                <a:lnTo>
                  <a:pt x="5381625" y="714376"/>
                </a:lnTo>
                <a:close/>
                <a:moveTo>
                  <a:pt x="4524375" y="714376"/>
                </a:moveTo>
                <a:lnTo>
                  <a:pt x="4524375" y="1214439"/>
                </a:lnTo>
                <a:lnTo>
                  <a:pt x="4810125" y="1214439"/>
                </a:lnTo>
                <a:lnTo>
                  <a:pt x="4810125" y="71437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 w="7143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3356331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Pengantar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 Concurrency dan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sterama" panose="020B0504020200020000" pitchFamily="34" charset="0"/>
                <a:cs typeface="Posterama" panose="020B0504020200020000" pitchFamily="34" charset="0"/>
              </a:rPr>
              <a:t>: Threading dan Multiprocessing</a:t>
            </a:r>
            <a:endParaRPr lang="en-ID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80E43-AD44-ABE8-758A-97B28C24F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506687" y="5456286"/>
            <a:ext cx="4506687" cy="865981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Rangga Kusuma 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848F226F-6672-C493-A1F1-510BDE935EB7}"/>
              </a:ext>
            </a:extLst>
          </p:cNvPr>
          <p:cNvSpPr txBox="1">
            <a:spLocks/>
          </p:cNvSpPr>
          <p:nvPr/>
        </p:nvSpPr>
        <p:spPr>
          <a:xfrm>
            <a:off x="12192000" y="5456286"/>
            <a:ext cx="4506688" cy="865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Python Developer</a:t>
            </a:r>
          </a:p>
          <a:p>
            <a:r>
              <a:rPr lang="en-US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at Kecilin.id</a:t>
            </a:r>
            <a:endParaRPr lang="en-ID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5850467" y="1087967"/>
            <a:ext cx="143933" cy="139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183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/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8CA362-C5BC-7043-D973-4F2B285F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6" y="647459"/>
            <a:ext cx="11621507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98CA362-C5BC-7043-D973-4F2B285F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6" y="-9421944"/>
            <a:ext cx="11621507" cy="5563082"/>
          </a:xfrm>
          <a:prstGeom prst="rect">
            <a:avLst/>
          </a:prstGeom>
        </p:spPr>
      </p:pic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0503" y="3094560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382" y="2854233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48433" y="4011027"/>
            <a:ext cx="914400" cy="91440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32535" y="2154642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19782" y="4133666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18135" y="11167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7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0503" y="3094560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5382" y="2854233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48433" y="4011027"/>
            <a:ext cx="914400" cy="91440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2535" y="2154642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19782" y="4133666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18135" y="1116748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9012174" y="3199185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7377053" y="2958858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0020104" y="4115652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9804206" y="2259267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8291453" y="4238291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8889806" y="12213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3723" y="12092813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391807" y="-4800601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126291" y="945931"/>
            <a:ext cx="10598120" cy="1059812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869063" y="-4533541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116579" y="11145028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03723" y="-6980047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5326263" y="11979836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-6557554" y="714887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20000127" y="7601975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1874286" y="714280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10057578" y="12616665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934504" y="-65163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5C8D7-B27F-777B-1BBF-C61E0DAAB226}"/>
              </a:ext>
            </a:extLst>
          </p:cNvPr>
          <p:cNvSpPr txBox="1"/>
          <p:nvPr/>
        </p:nvSpPr>
        <p:spPr>
          <a:xfrm>
            <a:off x="5753797" y="982012"/>
            <a:ext cx="563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seperti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GIL: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memastikan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keamanan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(thread safety)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meningkatkan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tunggal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mencegah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multithreading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buruk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CPU)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thread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I/O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hampir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tidak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terpengaruh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BDD3-DEA1-E94D-FA27-73617D747CF2}"/>
              </a:ext>
            </a:extLst>
          </p:cNvPr>
          <p:cNvSpPr txBox="1"/>
          <p:nvPr/>
        </p:nvSpPr>
        <p:spPr>
          <a:xfrm>
            <a:off x="-7753561" y="6762282"/>
            <a:ext cx="5637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dibatasi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GIL,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berarti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bergantian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berjalan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mirip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bagaimana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seorang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hanya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waktu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  <a:p>
            <a:pPr algn="r"/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serupa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memiliki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beberapa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pembantu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berbeda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saat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67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21E331F8-40DA-E89F-D18A-7EE3607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22550" y="6758354"/>
            <a:ext cx="6904724" cy="6904724"/>
          </a:xfrm>
          <a:prstGeom prst="rect">
            <a:avLst/>
          </a:prstGeom>
        </p:spPr>
      </p:pic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3723" y="12092813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91807" y="-4800601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42543" y="-4474885"/>
            <a:ext cx="10598120" cy="1059812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69063" y="-4533541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5116579" y="11145028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3723" y="-6980047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5326263" y="11979836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-6557554" y="714887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0000127" y="7601975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1874286" y="714280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0057578" y="12616665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934504" y="-65163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5C8D7-B27F-777B-1BBF-C61E0DAAB226}"/>
              </a:ext>
            </a:extLst>
          </p:cNvPr>
          <p:cNvSpPr txBox="1"/>
          <p:nvPr/>
        </p:nvSpPr>
        <p:spPr>
          <a:xfrm>
            <a:off x="14522631" y="-4438804"/>
            <a:ext cx="563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GIL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seperti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memastikan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keamanan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(thread safety)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meningkatkan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tunggal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mencegah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multithreading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buruk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CPU)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thread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I/O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hampir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tidak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terpengaruh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BDD3-DEA1-E94D-FA27-73617D747CF2}"/>
              </a:ext>
            </a:extLst>
          </p:cNvPr>
          <p:cNvSpPr txBox="1"/>
          <p:nvPr/>
        </p:nvSpPr>
        <p:spPr>
          <a:xfrm>
            <a:off x="1015273" y="1341466"/>
            <a:ext cx="5637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dibatasi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GIL,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berarti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bergantian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berjalan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mirip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bagaimana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seorang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hanya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waktu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  <a:p>
            <a:pPr algn="r"/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serupa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memiliki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beberapa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pembantu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berbeda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saat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2246BF-7D19-36E1-1486-25ED0558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158555"/>
              </p:ext>
            </p:extLst>
          </p:nvPr>
        </p:nvGraphicFramePr>
        <p:xfrm>
          <a:off x="3360923" y="9234609"/>
          <a:ext cx="747868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227299922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202573965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669872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Processes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Set-up Cost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Low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High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Handled by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Interpreter (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CPython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)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9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Memory access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Shared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Separate memory spaces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Execution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Non-parallel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5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27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21E331F8-40DA-E89F-D18A-7EE3607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80035" y="1133578"/>
            <a:ext cx="6904724" cy="6904724"/>
          </a:xfrm>
          <a:prstGeom prst="rect">
            <a:avLst/>
          </a:prstGeom>
        </p:spPr>
      </p:pic>
      <p:pic>
        <p:nvPicPr>
          <p:cNvPr id="15" name="Graphic 14" descr="Cooked turkey with solid fill">
            <a:extLst>
              <a:ext uri="{FF2B5EF4-FFF2-40B4-BE49-F238E27FC236}">
                <a16:creationId xmlns:a16="http://schemas.microsoft.com/office/drawing/2014/main" id="{E65E7ACF-CA11-D1CF-88B8-C9B8A50594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3723" y="12092813"/>
            <a:ext cx="914400" cy="914400"/>
          </a:xfrm>
          <a:prstGeom prst="rect">
            <a:avLst/>
          </a:prstGeom>
        </p:spPr>
      </p:pic>
      <p:pic>
        <p:nvPicPr>
          <p:cNvPr id="17" name="Graphic 16" descr="Woman with kid with solid fill">
            <a:extLst>
              <a:ext uri="{FF2B5EF4-FFF2-40B4-BE49-F238E27FC236}">
                <a16:creationId xmlns:a16="http://schemas.microsoft.com/office/drawing/2014/main" id="{907870A2-FAFE-AA2A-B657-38CEBAB58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91807" y="-4800601"/>
            <a:ext cx="914400" cy="914400"/>
          </a:xfrm>
          <a:prstGeom prst="rect">
            <a:avLst/>
          </a:prstGeom>
        </p:spPr>
      </p:pic>
      <p:pic>
        <p:nvPicPr>
          <p:cNvPr id="19" name="Graphic 18" descr="Woman with baby with solid fill">
            <a:extLst>
              <a:ext uri="{FF2B5EF4-FFF2-40B4-BE49-F238E27FC236}">
                <a16:creationId xmlns:a16="http://schemas.microsoft.com/office/drawing/2014/main" id="{725A4FD7-AA5A-732B-5F44-B030A1FFD4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12960" y="-14798624"/>
            <a:ext cx="10598120" cy="10598120"/>
          </a:xfrm>
          <a:prstGeom prst="rect">
            <a:avLst/>
          </a:prstGeom>
        </p:spPr>
      </p:pic>
      <p:pic>
        <p:nvPicPr>
          <p:cNvPr id="21" name="Graphic 20" descr="Mom with stroller with solid fill">
            <a:extLst>
              <a:ext uri="{FF2B5EF4-FFF2-40B4-BE49-F238E27FC236}">
                <a16:creationId xmlns:a16="http://schemas.microsoft.com/office/drawing/2014/main" id="{8B7DC333-52AC-7871-5EE6-679CA9147D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869063" y="-4533541"/>
            <a:ext cx="914400" cy="914400"/>
          </a:xfrm>
          <a:prstGeom prst="rect">
            <a:avLst/>
          </a:prstGeom>
        </p:spPr>
      </p:pic>
      <p:pic>
        <p:nvPicPr>
          <p:cNvPr id="23" name="Graphic 22" descr="Woman changing Baby with solid fill">
            <a:extLst>
              <a:ext uri="{FF2B5EF4-FFF2-40B4-BE49-F238E27FC236}">
                <a16:creationId xmlns:a16="http://schemas.microsoft.com/office/drawing/2014/main" id="{F9418800-5C62-5BB0-4A81-2B291715DE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5116579" y="11145028"/>
            <a:ext cx="914400" cy="914400"/>
          </a:xfrm>
          <a:prstGeom prst="rect">
            <a:avLst/>
          </a:prstGeom>
        </p:spPr>
      </p:pic>
      <p:pic>
        <p:nvPicPr>
          <p:cNvPr id="25" name="Graphic 24" descr="Family with girl with solid fill">
            <a:extLst>
              <a:ext uri="{FF2B5EF4-FFF2-40B4-BE49-F238E27FC236}">
                <a16:creationId xmlns:a16="http://schemas.microsoft.com/office/drawing/2014/main" id="{31C12669-07A4-85A4-C642-ED63A18C42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03723" y="-6980047"/>
            <a:ext cx="914400" cy="914400"/>
          </a:xfrm>
          <a:prstGeom prst="rect">
            <a:avLst/>
          </a:prstGeom>
        </p:spPr>
      </p:pic>
      <p:pic>
        <p:nvPicPr>
          <p:cNvPr id="4" name="Graphic 3" descr="Cooked turkey with solid fill">
            <a:extLst>
              <a:ext uri="{FF2B5EF4-FFF2-40B4-BE49-F238E27FC236}">
                <a16:creationId xmlns:a16="http://schemas.microsoft.com/office/drawing/2014/main" id="{DEDE8BD0-BE5E-E896-288C-ECADC34DEB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15326263" y="11979836"/>
            <a:ext cx="914400" cy="914400"/>
          </a:xfrm>
          <a:prstGeom prst="rect">
            <a:avLst/>
          </a:prstGeom>
        </p:spPr>
      </p:pic>
      <p:pic>
        <p:nvPicPr>
          <p:cNvPr id="5" name="Graphic 4" descr="Woman with kid with solid fill">
            <a:extLst>
              <a:ext uri="{FF2B5EF4-FFF2-40B4-BE49-F238E27FC236}">
                <a16:creationId xmlns:a16="http://schemas.microsoft.com/office/drawing/2014/main" id="{D0781CB0-6C30-007D-FD9D-01B909005E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-6557554" y="714887"/>
            <a:ext cx="914400" cy="914400"/>
          </a:xfrm>
          <a:prstGeom prst="rect">
            <a:avLst/>
          </a:prstGeom>
        </p:spPr>
      </p:pic>
      <p:pic>
        <p:nvPicPr>
          <p:cNvPr id="6" name="Graphic 5" descr="Woman with baby with solid fill">
            <a:extLst>
              <a:ext uri="{FF2B5EF4-FFF2-40B4-BE49-F238E27FC236}">
                <a16:creationId xmlns:a16="http://schemas.microsoft.com/office/drawing/2014/main" id="{96D7C4E1-B418-6F03-4543-CA1D2D02CC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flipH="1">
            <a:off x="20000127" y="7601975"/>
            <a:ext cx="914400" cy="914400"/>
          </a:xfrm>
          <a:prstGeom prst="rect">
            <a:avLst/>
          </a:prstGeom>
        </p:spPr>
      </p:pic>
      <p:pic>
        <p:nvPicPr>
          <p:cNvPr id="8" name="Graphic 7" descr="Mom with stroller with solid fill">
            <a:extLst>
              <a:ext uri="{FF2B5EF4-FFF2-40B4-BE49-F238E27FC236}">
                <a16:creationId xmlns:a16="http://schemas.microsoft.com/office/drawing/2014/main" id="{321CA5A9-97F4-E50F-B4C1-79D07945A0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flipH="1">
            <a:off x="21874286" y="714280"/>
            <a:ext cx="914400" cy="914400"/>
          </a:xfrm>
          <a:prstGeom prst="rect">
            <a:avLst/>
          </a:prstGeom>
        </p:spPr>
      </p:pic>
      <p:pic>
        <p:nvPicPr>
          <p:cNvPr id="9" name="Graphic 8" descr="Woman changing Baby with solid fill">
            <a:extLst>
              <a:ext uri="{FF2B5EF4-FFF2-40B4-BE49-F238E27FC236}">
                <a16:creationId xmlns:a16="http://schemas.microsoft.com/office/drawing/2014/main" id="{BC459A8A-7C6A-971C-795B-61B25FD20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10057578" y="12616665"/>
            <a:ext cx="914400" cy="914400"/>
          </a:xfrm>
          <a:prstGeom prst="rect">
            <a:avLst/>
          </a:prstGeom>
        </p:spPr>
      </p:pic>
      <p:pic>
        <p:nvPicPr>
          <p:cNvPr id="10" name="Graphic 9" descr="Family with girl with solid fill">
            <a:extLst>
              <a:ext uri="{FF2B5EF4-FFF2-40B4-BE49-F238E27FC236}">
                <a16:creationId xmlns:a16="http://schemas.microsoft.com/office/drawing/2014/main" id="{99DA9EC2-46BB-9416-09E5-0C0F9F5EAA2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934504" y="-65163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5C8D7-B27F-777B-1BBF-C61E0DAAB226}"/>
              </a:ext>
            </a:extLst>
          </p:cNvPr>
          <p:cNvSpPr txBox="1"/>
          <p:nvPr/>
        </p:nvSpPr>
        <p:spPr>
          <a:xfrm>
            <a:off x="14522631" y="-4438804"/>
            <a:ext cx="5637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GIL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seperti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memastikan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keamanan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(thread safety)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meningkatkan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tunggal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457200" indent="-457200">
              <a:buFontTx/>
              <a:buChar char="-"/>
            </a:pP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mencegah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multithreading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buruk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CPU)</a:t>
            </a:r>
          </a:p>
          <a:p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thread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terbatas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I/O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hampir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tidak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terpengaruh</a:t>
            </a:r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4BDD3-DEA1-E94D-FA27-73617D747CF2}"/>
              </a:ext>
            </a:extLst>
          </p:cNvPr>
          <p:cNvSpPr txBox="1"/>
          <p:nvPr/>
        </p:nvSpPr>
        <p:spPr>
          <a:xfrm>
            <a:off x="285690" y="-8982273"/>
            <a:ext cx="5637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Multithreading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dibatasi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oleh GIL,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berarti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thread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bergantian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berjalan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mirip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bagaimana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seorang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ibu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hanya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waktu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  <a:p>
            <a:pPr algn="r"/>
            <a:endParaRPr lang="en-GB" sz="2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serupa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memiliki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beberapa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pembantu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melakukan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berbeda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pada saat yang </a:t>
            </a:r>
            <a:r>
              <a:rPr lang="en-GB" sz="2400" dirty="0" err="1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sama</a:t>
            </a:r>
            <a:r>
              <a:rPr lang="en-GB" sz="2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2246BF-7D19-36E1-1486-25ED0558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46263"/>
              </p:ext>
            </p:extLst>
          </p:nvPr>
        </p:nvGraphicFramePr>
        <p:xfrm>
          <a:off x="3942647" y="2552084"/>
          <a:ext cx="747868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227299922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202573965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669872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Processes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Set-up Cost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Low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High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Handled by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Interpreter (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CPython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)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9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Memory access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Shared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Separate memory spaces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Execution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Non-parallel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5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86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Graphic 12" descr="Call center with solid fill">
            <a:extLst>
              <a:ext uri="{FF2B5EF4-FFF2-40B4-BE49-F238E27FC236}">
                <a16:creationId xmlns:a16="http://schemas.microsoft.com/office/drawing/2014/main" id="{21E331F8-40DA-E89F-D18A-7EE36072A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9965" y="10186138"/>
            <a:ext cx="6904724" cy="6904724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2246BF-7D19-36E1-1486-25ED05581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34021"/>
              </p:ext>
            </p:extLst>
          </p:nvPr>
        </p:nvGraphicFramePr>
        <p:xfrm>
          <a:off x="11562647" y="11604644"/>
          <a:ext cx="7478689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227299922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202573965"/>
                    </a:ext>
                  </a:extLst>
                </a:gridCol>
                <a:gridCol w="2792242">
                  <a:extLst>
                    <a:ext uri="{9D8B030D-6E8A-4147-A177-3AD203B41FA5}">
                      <a16:colId xmlns:a16="http://schemas.microsoft.com/office/drawing/2014/main" val="1669872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Threads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Processes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262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Set-up Cost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Low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High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04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Handled by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Interpreter (</a:t>
                      </a:r>
                      <a:r>
                        <a:rPr lang="en-GB" dirty="0" err="1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CPython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)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OS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89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Memory access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Shared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Separate memory spaces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82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Execution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Non-parallel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Posterama" panose="020B0504020200020000" pitchFamily="34" charset="0"/>
                          <a:cs typeface="Posterama" panose="020B0504020200020000" pitchFamily="34" charset="0"/>
                        </a:rPr>
                        <a:t>Concurrent Parallel</a:t>
                      </a:r>
                      <a:endParaRPr lang="en-ID" dirty="0">
                        <a:solidFill>
                          <a:schemeClr val="bg1"/>
                        </a:solidFill>
                        <a:latin typeface="Posterama" panose="020B0504020200020000" pitchFamily="34" charset="0"/>
                        <a:cs typeface="Posterama" panose="020B0504020200020000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5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67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0"/>
            <a:ext cx="6904725" cy="1179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32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-7038704"/>
            <a:ext cx="6904725" cy="117973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50C084-BF28-0A69-D08C-D7994EC36D94}"/>
              </a:ext>
            </a:extLst>
          </p:cNvPr>
          <p:cNvGrpSpPr/>
          <p:nvPr/>
        </p:nvGrpSpPr>
        <p:grpSpPr>
          <a:xfrm>
            <a:off x="2643636" y="-7038704"/>
            <a:ext cx="6904726" cy="6962029"/>
            <a:chOff x="2643636" y="-7038704"/>
            <a:chExt cx="6904726" cy="69620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C61D57E-2105-4406-8E75-A18C1141A6A2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F1B310-1601-6233-A2A5-B7F16E063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C32D7C-4AB1-9382-8252-697A4E8B792A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B86B85-E618-5979-52F6-F6EC219CCF49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40168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0"/>
            <a:ext cx="6904725" cy="11797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CD7B3-7C67-F1E7-C89F-E000630BDAF0}"/>
              </a:ext>
            </a:extLst>
          </p:cNvPr>
          <p:cNvGrpSpPr/>
          <p:nvPr/>
        </p:nvGrpSpPr>
        <p:grpSpPr>
          <a:xfrm>
            <a:off x="2643636" y="0"/>
            <a:ext cx="6904726" cy="6962029"/>
            <a:chOff x="2643636" y="-7038704"/>
            <a:chExt cx="6904726" cy="6962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3C9B8A-FCC6-7E79-D5A7-D3D922CEBC6D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921D39-95F3-E5CA-3C15-37456D9B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386B97-9EEB-6293-D3B1-365B7B3A4854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9024F-05DA-07E6-2AB5-6599ACF36FA0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2A1D454-3EAC-163E-31AE-06CA9F2F0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0"/>
          <a:stretch/>
        </p:blipFill>
        <p:spPr>
          <a:xfrm>
            <a:off x="2643636" y="6967369"/>
            <a:ext cx="4893237" cy="6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0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ustomer service man hand on head">
            <a:extLst>
              <a:ext uri="{FF2B5EF4-FFF2-40B4-BE49-F238E27FC236}">
                <a16:creationId xmlns:a16="http://schemas.microsoft.com/office/drawing/2014/main" id="{8FF6D44E-7366-683A-D78A-91C316F0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96" y="1719731"/>
            <a:ext cx="6459296" cy="5777686"/>
          </a:xfrm>
          <a:prstGeom prst="rect">
            <a:avLst/>
          </a:prstGeom>
        </p:spPr>
      </p:pic>
      <p:pic>
        <p:nvPicPr>
          <p:cNvPr id="12" name="Picture 11" descr="Customer service man explaining smiling">
            <a:extLst>
              <a:ext uri="{FF2B5EF4-FFF2-40B4-BE49-F238E27FC236}">
                <a16:creationId xmlns:a16="http://schemas.microsoft.com/office/drawing/2014/main" id="{1D077DE2-89BB-D89C-3045-624A7C043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78" y="1719731"/>
            <a:ext cx="5640218" cy="5777686"/>
          </a:xfrm>
          <a:prstGeom prst="rect">
            <a:avLst/>
          </a:prstGeom>
        </p:spPr>
      </p:pic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38D58B-5EF6-6738-B127-0B2D204692EC}"/>
              </a:ext>
            </a:extLst>
          </p:cNvPr>
          <p:cNvSpPr/>
          <p:nvPr/>
        </p:nvSpPr>
        <p:spPr>
          <a:xfrm>
            <a:off x="-36068000" y="-20288250"/>
            <a:ext cx="84328000" cy="47434500"/>
          </a:xfrm>
          <a:custGeom>
            <a:avLst/>
            <a:gdLst>
              <a:gd name="connsiteX0" fmla="*/ 7381875 w 12192000"/>
              <a:gd name="connsiteY0" fmla="*/ 5643562 h 6858000"/>
              <a:gd name="connsiteX1" fmla="*/ 7381875 w 12192000"/>
              <a:gd name="connsiteY1" fmla="*/ 6143625 h 6858000"/>
              <a:gd name="connsiteX2" fmla="*/ 7667625 w 12192000"/>
              <a:gd name="connsiteY2" fmla="*/ 6143625 h 6858000"/>
              <a:gd name="connsiteX3" fmla="*/ 7667625 w 12192000"/>
              <a:gd name="connsiteY3" fmla="*/ 5643562 h 6858000"/>
              <a:gd name="connsiteX4" fmla="*/ 6810375 w 12192000"/>
              <a:gd name="connsiteY4" fmla="*/ 5643562 h 6858000"/>
              <a:gd name="connsiteX5" fmla="*/ 6810375 w 12192000"/>
              <a:gd name="connsiteY5" fmla="*/ 6143625 h 6858000"/>
              <a:gd name="connsiteX6" fmla="*/ 7096125 w 12192000"/>
              <a:gd name="connsiteY6" fmla="*/ 6143625 h 6858000"/>
              <a:gd name="connsiteX7" fmla="*/ 7096125 w 12192000"/>
              <a:gd name="connsiteY7" fmla="*/ 5643562 h 6858000"/>
              <a:gd name="connsiteX8" fmla="*/ 6238875 w 12192000"/>
              <a:gd name="connsiteY8" fmla="*/ 5643562 h 6858000"/>
              <a:gd name="connsiteX9" fmla="*/ 6238875 w 12192000"/>
              <a:gd name="connsiteY9" fmla="*/ 6143625 h 6858000"/>
              <a:gd name="connsiteX10" fmla="*/ 6524625 w 12192000"/>
              <a:gd name="connsiteY10" fmla="*/ 6143625 h 6858000"/>
              <a:gd name="connsiteX11" fmla="*/ 6524625 w 12192000"/>
              <a:gd name="connsiteY11" fmla="*/ 5643562 h 6858000"/>
              <a:gd name="connsiteX12" fmla="*/ 5667375 w 12192000"/>
              <a:gd name="connsiteY12" fmla="*/ 5643562 h 6858000"/>
              <a:gd name="connsiteX13" fmla="*/ 5667375 w 12192000"/>
              <a:gd name="connsiteY13" fmla="*/ 6143625 h 6858000"/>
              <a:gd name="connsiteX14" fmla="*/ 5953125 w 12192000"/>
              <a:gd name="connsiteY14" fmla="*/ 6143625 h 6858000"/>
              <a:gd name="connsiteX15" fmla="*/ 5953125 w 12192000"/>
              <a:gd name="connsiteY15" fmla="*/ 5643562 h 6858000"/>
              <a:gd name="connsiteX16" fmla="*/ 5095875 w 12192000"/>
              <a:gd name="connsiteY16" fmla="*/ 5643562 h 6858000"/>
              <a:gd name="connsiteX17" fmla="*/ 5095875 w 12192000"/>
              <a:gd name="connsiteY17" fmla="*/ 6143625 h 6858000"/>
              <a:gd name="connsiteX18" fmla="*/ 5381625 w 12192000"/>
              <a:gd name="connsiteY18" fmla="*/ 6143625 h 6858000"/>
              <a:gd name="connsiteX19" fmla="*/ 5381625 w 12192000"/>
              <a:gd name="connsiteY19" fmla="*/ 5643562 h 6858000"/>
              <a:gd name="connsiteX20" fmla="*/ 4524375 w 12192000"/>
              <a:gd name="connsiteY20" fmla="*/ 5643562 h 6858000"/>
              <a:gd name="connsiteX21" fmla="*/ 4524375 w 12192000"/>
              <a:gd name="connsiteY21" fmla="*/ 6143625 h 6858000"/>
              <a:gd name="connsiteX22" fmla="*/ 4810125 w 12192000"/>
              <a:gd name="connsiteY22" fmla="*/ 6143625 h 6858000"/>
              <a:gd name="connsiteX23" fmla="*/ 4810125 w 12192000"/>
              <a:gd name="connsiteY23" fmla="*/ 5643562 h 6858000"/>
              <a:gd name="connsiteX24" fmla="*/ 8310562 w 12192000"/>
              <a:gd name="connsiteY24" fmla="*/ 4714875 h 6858000"/>
              <a:gd name="connsiteX25" fmla="*/ 8310562 w 12192000"/>
              <a:gd name="connsiteY25" fmla="*/ 5000625 h 6858000"/>
              <a:gd name="connsiteX26" fmla="*/ 8810625 w 12192000"/>
              <a:gd name="connsiteY26" fmla="*/ 5000625 h 6858000"/>
              <a:gd name="connsiteX27" fmla="*/ 8810625 w 12192000"/>
              <a:gd name="connsiteY27" fmla="*/ 4714875 h 6858000"/>
              <a:gd name="connsiteX28" fmla="*/ 3381375 w 12192000"/>
              <a:gd name="connsiteY28" fmla="*/ 4714875 h 6858000"/>
              <a:gd name="connsiteX29" fmla="*/ 3381375 w 12192000"/>
              <a:gd name="connsiteY29" fmla="*/ 5000625 h 6858000"/>
              <a:gd name="connsiteX30" fmla="*/ 3881438 w 12192000"/>
              <a:gd name="connsiteY30" fmla="*/ 5000625 h 6858000"/>
              <a:gd name="connsiteX31" fmla="*/ 3881438 w 12192000"/>
              <a:gd name="connsiteY31" fmla="*/ 4714875 h 6858000"/>
              <a:gd name="connsiteX32" fmla="*/ 8310562 w 12192000"/>
              <a:gd name="connsiteY32" fmla="*/ 4143375 h 6858000"/>
              <a:gd name="connsiteX33" fmla="*/ 8310562 w 12192000"/>
              <a:gd name="connsiteY33" fmla="*/ 4429125 h 6858000"/>
              <a:gd name="connsiteX34" fmla="*/ 8810625 w 12192000"/>
              <a:gd name="connsiteY34" fmla="*/ 4429125 h 6858000"/>
              <a:gd name="connsiteX35" fmla="*/ 8810625 w 12192000"/>
              <a:gd name="connsiteY35" fmla="*/ 4143375 h 6858000"/>
              <a:gd name="connsiteX36" fmla="*/ 3381375 w 12192000"/>
              <a:gd name="connsiteY36" fmla="*/ 4143375 h 6858000"/>
              <a:gd name="connsiteX37" fmla="*/ 3381375 w 12192000"/>
              <a:gd name="connsiteY37" fmla="*/ 4429125 h 6858000"/>
              <a:gd name="connsiteX38" fmla="*/ 3881438 w 12192000"/>
              <a:gd name="connsiteY38" fmla="*/ 4429125 h 6858000"/>
              <a:gd name="connsiteX39" fmla="*/ 3881438 w 12192000"/>
              <a:gd name="connsiteY39" fmla="*/ 4143375 h 6858000"/>
              <a:gd name="connsiteX40" fmla="*/ 8310562 w 12192000"/>
              <a:gd name="connsiteY40" fmla="*/ 3571875 h 6858000"/>
              <a:gd name="connsiteX41" fmla="*/ 8310562 w 12192000"/>
              <a:gd name="connsiteY41" fmla="*/ 3857625 h 6858000"/>
              <a:gd name="connsiteX42" fmla="*/ 8810625 w 12192000"/>
              <a:gd name="connsiteY42" fmla="*/ 3857625 h 6858000"/>
              <a:gd name="connsiteX43" fmla="*/ 8810625 w 12192000"/>
              <a:gd name="connsiteY43" fmla="*/ 3571875 h 6858000"/>
              <a:gd name="connsiteX44" fmla="*/ 3381375 w 12192000"/>
              <a:gd name="connsiteY44" fmla="*/ 3571875 h 6858000"/>
              <a:gd name="connsiteX45" fmla="*/ 3381375 w 12192000"/>
              <a:gd name="connsiteY45" fmla="*/ 3857625 h 6858000"/>
              <a:gd name="connsiteX46" fmla="*/ 3881438 w 12192000"/>
              <a:gd name="connsiteY46" fmla="*/ 3857625 h 6858000"/>
              <a:gd name="connsiteX47" fmla="*/ 3881438 w 12192000"/>
              <a:gd name="connsiteY47" fmla="*/ 3571875 h 6858000"/>
              <a:gd name="connsiteX48" fmla="*/ 8310562 w 12192000"/>
              <a:gd name="connsiteY48" fmla="*/ 3000375 h 6858000"/>
              <a:gd name="connsiteX49" fmla="*/ 8310562 w 12192000"/>
              <a:gd name="connsiteY49" fmla="*/ 3286125 h 6858000"/>
              <a:gd name="connsiteX50" fmla="*/ 8810625 w 12192000"/>
              <a:gd name="connsiteY50" fmla="*/ 3286125 h 6858000"/>
              <a:gd name="connsiteX51" fmla="*/ 8810625 w 12192000"/>
              <a:gd name="connsiteY51" fmla="*/ 3000375 h 6858000"/>
              <a:gd name="connsiteX52" fmla="*/ 3381375 w 12192000"/>
              <a:gd name="connsiteY52" fmla="*/ 3000375 h 6858000"/>
              <a:gd name="connsiteX53" fmla="*/ 3381375 w 12192000"/>
              <a:gd name="connsiteY53" fmla="*/ 3286125 h 6858000"/>
              <a:gd name="connsiteX54" fmla="*/ 3881438 w 12192000"/>
              <a:gd name="connsiteY54" fmla="*/ 3286125 h 6858000"/>
              <a:gd name="connsiteX55" fmla="*/ 3881438 w 12192000"/>
              <a:gd name="connsiteY55" fmla="*/ 3000375 h 6858000"/>
              <a:gd name="connsiteX56" fmla="*/ 5167312 w 12192000"/>
              <a:gd name="connsiteY56" fmla="*/ 2500312 h 6858000"/>
              <a:gd name="connsiteX57" fmla="*/ 5167312 w 12192000"/>
              <a:gd name="connsiteY57" fmla="*/ 4357687 h 6858000"/>
              <a:gd name="connsiteX58" fmla="*/ 7024687 w 12192000"/>
              <a:gd name="connsiteY58" fmla="*/ 4357687 h 6858000"/>
              <a:gd name="connsiteX59" fmla="*/ 7024687 w 12192000"/>
              <a:gd name="connsiteY59" fmla="*/ 2500312 h 6858000"/>
              <a:gd name="connsiteX60" fmla="*/ 8310562 w 12192000"/>
              <a:gd name="connsiteY60" fmla="*/ 2428875 h 6858000"/>
              <a:gd name="connsiteX61" fmla="*/ 8310562 w 12192000"/>
              <a:gd name="connsiteY61" fmla="*/ 2714625 h 6858000"/>
              <a:gd name="connsiteX62" fmla="*/ 8810625 w 12192000"/>
              <a:gd name="connsiteY62" fmla="*/ 2714625 h 6858000"/>
              <a:gd name="connsiteX63" fmla="*/ 8810625 w 12192000"/>
              <a:gd name="connsiteY63" fmla="*/ 2428875 h 6858000"/>
              <a:gd name="connsiteX64" fmla="*/ 3381375 w 12192000"/>
              <a:gd name="connsiteY64" fmla="*/ 2428875 h 6858000"/>
              <a:gd name="connsiteX65" fmla="*/ 3381375 w 12192000"/>
              <a:gd name="connsiteY65" fmla="*/ 2714625 h 6858000"/>
              <a:gd name="connsiteX66" fmla="*/ 3881438 w 12192000"/>
              <a:gd name="connsiteY66" fmla="*/ 2714625 h 6858000"/>
              <a:gd name="connsiteX67" fmla="*/ 3881438 w 12192000"/>
              <a:gd name="connsiteY67" fmla="*/ 2428875 h 6858000"/>
              <a:gd name="connsiteX68" fmla="*/ 4881562 w 12192000"/>
              <a:gd name="connsiteY68" fmla="*/ 2214562 h 6858000"/>
              <a:gd name="connsiteX69" fmla="*/ 7310437 w 12192000"/>
              <a:gd name="connsiteY69" fmla="*/ 2214562 h 6858000"/>
              <a:gd name="connsiteX70" fmla="*/ 7310437 w 12192000"/>
              <a:gd name="connsiteY70" fmla="*/ 4643437 h 6858000"/>
              <a:gd name="connsiteX71" fmla="*/ 4881562 w 12192000"/>
              <a:gd name="connsiteY71" fmla="*/ 4643437 h 6858000"/>
              <a:gd name="connsiteX72" fmla="*/ 8310562 w 12192000"/>
              <a:gd name="connsiteY72" fmla="*/ 1857377 h 6858000"/>
              <a:gd name="connsiteX73" fmla="*/ 8310562 w 12192000"/>
              <a:gd name="connsiteY73" fmla="*/ 2143125 h 6858000"/>
              <a:gd name="connsiteX74" fmla="*/ 8810625 w 12192000"/>
              <a:gd name="connsiteY74" fmla="*/ 2143125 h 6858000"/>
              <a:gd name="connsiteX75" fmla="*/ 8810625 w 12192000"/>
              <a:gd name="connsiteY75" fmla="*/ 1857377 h 6858000"/>
              <a:gd name="connsiteX76" fmla="*/ 3381375 w 12192000"/>
              <a:gd name="connsiteY76" fmla="*/ 1857377 h 6858000"/>
              <a:gd name="connsiteX77" fmla="*/ 3381375 w 12192000"/>
              <a:gd name="connsiteY77" fmla="*/ 2143125 h 6858000"/>
              <a:gd name="connsiteX78" fmla="*/ 3881438 w 12192000"/>
              <a:gd name="connsiteY78" fmla="*/ 2143125 h 6858000"/>
              <a:gd name="connsiteX79" fmla="*/ 3881438 w 12192000"/>
              <a:gd name="connsiteY79" fmla="*/ 1857377 h 6858000"/>
              <a:gd name="connsiteX80" fmla="*/ 4452937 w 12192000"/>
              <a:gd name="connsiteY80" fmla="*/ 1500187 h 6858000"/>
              <a:gd name="connsiteX81" fmla="*/ 4167187 w 12192000"/>
              <a:gd name="connsiteY81" fmla="*/ 1785937 h 6858000"/>
              <a:gd name="connsiteX82" fmla="*/ 4167187 w 12192000"/>
              <a:gd name="connsiteY82" fmla="*/ 5072062 h 6858000"/>
              <a:gd name="connsiteX83" fmla="*/ 4452937 w 12192000"/>
              <a:gd name="connsiteY83" fmla="*/ 5357812 h 6858000"/>
              <a:gd name="connsiteX84" fmla="*/ 7739062 w 12192000"/>
              <a:gd name="connsiteY84" fmla="*/ 5357812 h 6858000"/>
              <a:gd name="connsiteX85" fmla="*/ 8024812 w 12192000"/>
              <a:gd name="connsiteY85" fmla="*/ 5072062 h 6858000"/>
              <a:gd name="connsiteX86" fmla="*/ 8024812 w 12192000"/>
              <a:gd name="connsiteY86" fmla="*/ 1785937 h 6858000"/>
              <a:gd name="connsiteX87" fmla="*/ 7739062 w 12192000"/>
              <a:gd name="connsiteY87" fmla="*/ 1500187 h 6858000"/>
              <a:gd name="connsiteX88" fmla="*/ 7381875 w 12192000"/>
              <a:gd name="connsiteY88" fmla="*/ 714376 h 6858000"/>
              <a:gd name="connsiteX89" fmla="*/ 7381875 w 12192000"/>
              <a:gd name="connsiteY89" fmla="*/ 1214439 h 6858000"/>
              <a:gd name="connsiteX90" fmla="*/ 7667625 w 12192000"/>
              <a:gd name="connsiteY90" fmla="*/ 1214439 h 6858000"/>
              <a:gd name="connsiteX91" fmla="*/ 7667625 w 12192000"/>
              <a:gd name="connsiteY91" fmla="*/ 714376 h 6858000"/>
              <a:gd name="connsiteX92" fmla="*/ 6810375 w 12192000"/>
              <a:gd name="connsiteY92" fmla="*/ 714376 h 6858000"/>
              <a:gd name="connsiteX93" fmla="*/ 6810375 w 12192000"/>
              <a:gd name="connsiteY93" fmla="*/ 1214439 h 6858000"/>
              <a:gd name="connsiteX94" fmla="*/ 7096125 w 12192000"/>
              <a:gd name="connsiteY94" fmla="*/ 1214439 h 6858000"/>
              <a:gd name="connsiteX95" fmla="*/ 7096125 w 12192000"/>
              <a:gd name="connsiteY95" fmla="*/ 714376 h 6858000"/>
              <a:gd name="connsiteX96" fmla="*/ 6238875 w 12192000"/>
              <a:gd name="connsiteY96" fmla="*/ 714376 h 6858000"/>
              <a:gd name="connsiteX97" fmla="*/ 6238875 w 12192000"/>
              <a:gd name="connsiteY97" fmla="*/ 1214439 h 6858000"/>
              <a:gd name="connsiteX98" fmla="*/ 6524625 w 12192000"/>
              <a:gd name="connsiteY98" fmla="*/ 1214439 h 6858000"/>
              <a:gd name="connsiteX99" fmla="*/ 6524625 w 12192000"/>
              <a:gd name="connsiteY99" fmla="*/ 714376 h 6858000"/>
              <a:gd name="connsiteX100" fmla="*/ 5667375 w 12192000"/>
              <a:gd name="connsiteY100" fmla="*/ 714376 h 6858000"/>
              <a:gd name="connsiteX101" fmla="*/ 5667375 w 12192000"/>
              <a:gd name="connsiteY101" fmla="*/ 1214439 h 6858000"/>
              <a:gd name="connsiteX102" fmla="*/ 5953125 w 12192000"/>
              <a:gd name="connsiteY102" fmla="*/ 1214439 h 6858000"/>
              <a:gd name="connsiteX103" fmla="*/ 5953125 w 12192000"/>
              <a:gd name="connsiteY103" fmla="*/ 714376 h 6858000"/>
              <a:gd name="connsiteX104" fmla="*/ 5095875 w 12192000"/>
              <a:gd name="connsiteY104" fmla="*/ 714376 h 6858000"/>
              <a:gd name="connsiteX105" fmla="*/ 5095875 w 12192000"/>
              <a:gd name="connsiteY105" fmla="*/ 1214439 h 6858000"/>
              <a:gd name="connsiteX106" fmla="*/ 5381625 w 12192000"/>
              <a:gd name="connsiteY106" fmla="*/ 1214439 h 6858000"/>
              <a:gd name="connsiteX107" fmla="*/ 5381625 w 12192000"/>
              <a:gd name="connsiteY107" fmla="*/ 714376 h 6858000"/>
              <a:gd name="connsiteX108" fmla="*/ 4524375 w 12192000"/>
              <a:gd name="connsiteY108" fmla="*/ 714376 h 6858000"/>
              <a:gd name="connsiteX109" fmla="*/ 4524375 w 12192000"/>
              <a:gd name="connsiteY109" fmla="*/ 1214439 h 6858000"/>
              <a:gd name="connsiteX110" fmla="*/ 4810125 w 12192000"/>
              <a:gd name="connsiteY110" fmla="*/ 1214439 h 6858000"/>
              <a:gd name="connsiteX111" fmla="*/ 4810125 w 12192000"/>
              <a:gd name="connsiteY111" fmla="*/ 714376 h 6858000"/>
              <a:gd name="connsiteX112" fmla="*/ 0 w 12192000"/>
              <a:gd name="connsiteY112" fmla="*/ 0 h 6858000"/>
              <a:gd name="connsiteX113" fmla="*/ 12192000 w 12192000"/>
              <a:gd name="connsiteY113" fmla="*/ 0 h 6858000"/>
              <a:gd name="connsiteX114" fmla="*/ 12192000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7381875" y="5643562"/>
                </a:moveTo>
                <a:lnTo>
                  <a:pt x="7381875" y="6143625"/>
                </a:lnTo>
                <a:lnTo>
                  <a:pt x="7667625" y="6143625"/>
                </a:lnTo>
                <a:lnTo>
                  <a:pt x="7667625" y="5643562"/>
                </a:lnTo>
                <a:close/>
                <a:moveTo>
                  <a:pt x="6810375" y="5643562"/>
                </a:moveTo>
                <a:lnTo>
                  <a:pt x="6810375" y="6143625"/>
                </a:lnTo>
                <a:lnTo>
                  <a:pt x="7096125" y="6143625"/>
                </a:lnTo>
                <a:lnTo>
                  <a:pt x="7096125" y="5643562"/>
                </a:lnTo>
                <a:close/>
                <a:moveTo>
                  <a:pt x="6238875" y="5643562"/>
                </a:moveTo>
                <a:lnTo>
                  <a:pt x="6238875" y="6143625"/>
                </a:lnTo>
                <a:lnTo>
                  <a:pt x="6524625" y="6143625"/>
                </a:lnTo>
                <a:lnTo>
                  <a:pt x="6524625" y="5643562"/>
                </a:lnTo>
                <a:close/>
                <a:moveTo>
                  <a:pt x="5667375" y="5643562"/>
                </a:moveTo>
                <a:lnTo>
                  <a:pt x="5667375" y="6143625"/>
                </a:lnTo>
                <a:lnTo>
                  <a:pt x="5953125" y="6143625"/>
                </a:lnTo>
                <a:lnTo>
                  <a:pt x="5953125" y="5643562"/>
                </a:lnTo>
                <a:close/>
                <a:moveTo>
                  <a:pt x="5095875" y="5643562"/>
                </a:moveTo>
                <a:lnTo>
                  <a:pt x="5095875" y="6143625"/>
                </a:lnTo>
                <a:lnTo>
                  <a:pt x="5381625" y="6143625"/>
                </a:lnTo>
                <a:lnTo>
                  <a:pt x="5381625" y="5643562"/>
                </a:lnTo>
                <a:close/>
                <a:moveTo>
                  <a:pt x="4524375" y="5643562"/>
                </a:moveTo>
                <a:lnTo>
                  <a:pt x="4524375" y="6143625"/>
                </a:lnTo>
                <a:lnTo>
                  <a:pt x="4810125" y="6143625"/>
                </a:lnTo>
                <a:lnTo>
                  <a:pt x="4810125" y="5643562"/>
                </a:lnTo>
                <a:close/>
                <a:moveTo>
                  <a:pt x="8310562" y="4714875"/>
                </a:moveTo>
                <a:lnTo>
                  <a:pt x="8310562" y="5000625"/>
                </a:lnTo>
                <a:lnTo>
                  <a:pt x="8810625" y="5000625"/>
                </a:lnTo>
                <a:lnTo>
                  <a:pt x="8810625" y="4714875"/>
                </a:lnTo>
                <a:close/>
                <a:moveTo>
                  <a:pt x="3381375" y="4714875"/>
                </a:moveTo>
                <a:lnTo>
                  <a:pt x="3381375" y="5000625"/>
                </a:lnTo>
                <a:lnTo>
                  <a:pt x="3881438" y="5000625"/>
                </a:lnTo>
                <a:lnTo>
                  <a:pt x="3881438" y="4714875"/>
                </a:lnTo>
                <a:close/>
                <a:moveTo>
                  <a:pt x="8310562" y="4143375"/>
                </a:moveTo>
                <a:lnTo>
                  <a:pt x="8310562" y="4429125"/>
                </a:lnTo>
                <a:lnTo>
                  <a:pt x="8810625" y="4429125"/>
                </a:lnTo>
                <a:lnTo>
                  <a:pt x="8810625" y="4143375"/>
                </a:lnTo>
                <a:close/>
                <a:moveTo>
                  <a:pt x="3381375" y="4143375"/>
                </a:moveTo>
                <a:lnTo>
                  <a:pt x="3381375" y="4429125"/>
                </a:lnTo>
                <a:lnTo>
                  <a:pt x="3881438" y="4429125"/>
                </a:lnTo>
                <a:lnTo>
                  <a:pt x="3881438" y="4143375"/>
                </a:lnTo>
                <a:close/>
                <a:moveTo>
                  <a:pt x="8310562" y="3571875"/>
                </a:moveTo>
                <a:lnTo>
                  <a:pt x="8310562" y="3857625"/>
                </a:lnTo>
                <a:lnTo>
                  <a:pt x="8810625" y="3857625"/>
                </a:lnTo>
                <a:lnTo>
                  <a:pt x="8810625" y="3571875"/>
                </a:lnTo>
                <a:close/>
                <a:moveTo>
                  <a:pt x="3381375" y="3571875"/>
                </a:moveTo>
                <a:lnTo>
                  <a:pt x="3381375" y="3857625"/>
                </a:lnTo>
                <a:lnTo>
                  <a:pt x="3881438" y="3857625"/>
                </a:lnTo>
                <a:lnTo>
                  <a:pt x="3881438" y="3571875"/>
                </a:lnTo>
                <a:close/>
                <a:moveTo>
                  <a:pt x="8310562" y="3000375"/>
                </a:moveTo>
                <a:lnTo>
                  <a:pt x="8310562" y="3286125"/>
                </a:lnTo>
                <a:lnTo>
                  <a:pt x="8810625" y="3286125"/>
                </a:lnTo>
                <a:lnTo>
                  <a:pt x="8810625" y="3000375"/>
                </a:lnTo>
                <a:close/>
                <a:moveTo>
                  <a:pt x="3381375" y="3000375"/>
                </a:moveTo>
                <a:lnTo>
                  <a:pt x="3381375" y="3286125"/>
                </a:lnTo>
                <a:lnTo>
                  <a:pt x="3881438" y="3286125"/>
                </a:lnTo>
                <a:lnTo>
                  <a:pt x="3881438" y="3000375"/>
                </a:lnTo>
                <a:close/>
                <a:moveTo>
                  <a:pt x="5167312" y="2500312"/>
                </a:moveTo>
                <a:lnTo>
                  <a:pt x="5167312" y="4357687"/>
                </a:lnTo>
                <a:lnTo>
                  <a:pt x="7024687" y="4357687"/>
                </a:lnTo>
                <a:lnTo>
                  <a:pt x="7024687" y="2500312"/>
                </a:lnTo>
                <a:close/>
                <a:moveTo>
                  <a:pt x="8310562" y="2428875"/>
                </a:moveTo>
                <a:lnTo>
                  <a:pt x="8310562" y="2714625"/>
                </a:lnTo>
                <a:lnTo>
                  <a:pt x="8810625" y="2714625"/>
                </a:lnTo>
                <a:lnTo>
                  <a:pt x="8810625" y="2428875"/>
                </a:lnTo>
                <a:close/>
                <a:moveTo>
                  <a:pt x="3381375" y="2428875"/>
                </a:moveTo>
                <a:lnTo>
                  <a:pt x="3381375" y="2714625"/>
                </a:lnTo>
                <a:lnTo>
                  <a:pt x="3881438" y="2714625"/>
                </a:lnTo>
                <a:lnTo>
                  <a:pt x="3881438" y="2428875"/>
                </a:lnTo>
                <a:close/>
                <a:moveTo>
                  <a:pt x="4881562" y="2214562"/>
                </a:moveTo>
                <a:lnTo>
                  <a:pt x="7310437" y="2214562"/>
                </a:lnTo>
                <a:lnTo>
                  <a:pt x="7310437" y="4643437"/>
                </a:lnTo>
                <a:lnTo>
                  <a:pt x="4881562" y="4643437"/>
                </a:lnTo>
                <a:close/>
                <a:moveTo>
                  <a:pt x="8310562" y="1857377"/>
                </a:moveTo>
                <a:lnTo>
                  <a:pt x="8310562" y="2143125"/>
                </a:lnTo>
                <a:lnTo>
                  <a:pt x="8810625" y="2143125"/>
                </a:lnTo>
                <a:lnTo>
                  <a:pt x="8810625" y="1857377"/>
                </a:lnTo>
                <a:close/>
                <a:moveTo>
                  <a:pt x="3381375" y="1857377"/>
                </a:moveTo>
                <a:lnTo>
                  <a:pt x="3381375" y="2143125"/>
                </a:lnTo>
                <a:lnTo>
                  <a:pt x="3881438" y="2143125"/>
                </a:lnTo>
                <a:lnTo>
                  <a:pt x="3881438" y="1857377"/>
                </a:lnTo>
                <a:close/>
                <a:moveTo>
                  <a:pt x="4452937" y="1500187"/>
                </a:moveTo>
                <a:cubicBezTo>
                  <a:pt x="4295124" y="1500187"/>
                  <a:pt x="4167187" y="1628124"/>
                  <a:pt x="4167187" y="1785937"/>
                </a:cubicBezTo>
                <a:lnTo>
                  <a:pt x="4167187" y="5072062"/>
                </a:lnTo>
                <a:cubicBezTo>
                  <a:pt x="4167187" y="5229875"/>
                  <a:pt x="4295124" y="5357812"/>
                  <a:pt x="4452937" y="5357812"/>
                </a:cubicBezTo>
                <a:lnTo>
                  <a:pt x="7739062" y="5357812"/>
                </a:lnTo>
                <a:cubicBezTo>
                  <a:pt x="7896875" y="5357812"/>
                  <a:pt x="8024812" y="5229875"/>
                  <a:pt x="8024812" y="5072062"/>
                </a:cubicBezTo>
                <a:lnTo>
                  <a:pt x="8024812" y="1785937"/>
                </a:lnTo>
                <a:cubicBezTo>
                  <a:pt x="8024812" y="1628124"/>
                  <a:pt x="7896875" y="1500187"/>
                  <a:pt x="7739062" y="1500187"/>
                </a:cubicBezTo>
                <a:close/>
                <a:moveTo>
                  <a:pt x="7381875" y="714376"/>
                </a:moveTo>
                <a:lnTo>
                  <a:pt x="7381875" y="1214439"/>
                </a:lnTo>
                <a:lnTo>
                  <a:pt x="7667625" y="1214439"/>
                </a:lnTo>
                <a:lnTo>
                  <a:pt x="7667625" y="714376"/>
                </a:lnTo>
                <a:close/>
                <a:moveTo>
                  <a:pt x="6810375" y="714376"/>
                </a:moveTo>
                <a:lnTo>
                  <a:pt x="6810375" y="1214439"/>
                </a:lnTo>
                <a:lnTo>
                  <a:pt x="7096125" y="1214439"/>
                </a:lnTo>
                <a:lnTo>
                  <a:pt x="7096125" y="714376"/>
                </a:lnTo>
                <a:close/>
                <a:moveTo>
                  <a:pt x="6238875" y="714376"/>
                </a:moveTo>
                <a:lnTo>
                  <a:pt x="6238875" y="1214439"/>
                </a:lnTo>
                <a:lnTo>
                  <a:pt x="6524625" y="1214439"/>
                </a:lnTo>
                <a:lnTo>
                  <a:pt x="6524625" y="714376"/>
                </a:lnTo>
                <a:close/>
                <a:moveTo>
                  <a:pt x="5667375" y="714376"/>
                </a:moveTo>
                <a:lnTo>
                  <a:pt x="5667375" y="1214439"/>
                </a:lnTo>
                <a:lnTo>
                  <a:pt x="5953125" y="1214439"/>
                </a:lnTo>
                <a:lnTo>
                  <a:pt x="5953125" y="714376"/>
                </a:lnTo>
                <a:close/>
                <a:moveTo>
                  <a:pt x="5095875" y="714376"/>
                </a:moveTo>
                <a:lnTo>
                  <a:pt x="5095875" y="1214439"/>
                </a:lnTo>
                <a:lnTo>
                  <a:pt x="5381625" y="1214439"/>
                </a:lnTo>
                <a:lnTo>
                  <a:pt x="5381625" y="714376"/>
                </a:lnTo>
                <a:close/>
                <a:moveTo>
                  <a:pt x="4524375" y="714376"/>
                </a:moveTo>
                <a:lnTo>
                  <a:pt x="4524375" y="1214439"/>
                </a:lnTo>
                <a:lnTo>
                  <a:pt x="4810125" y="1214439"/>
                </a:lnTo>
                <a:lnTo>
                  <a:pt x="4810125" y="71437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  <a:ln w="71438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50835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8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-7019383"/>
            <a:ext cx="6904725" cy="11797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CD7B3-7C67-F1E7-C89F-E000630BDAF0}"/>
              </a:ext>
            </a:extLst>
          </p:cNvPr>
          <p:cNvGrpSpPr/>
          <p:nvPr/>
        </p:nvGrpSpPr>
        <p:grpSpPr>
          <a:xfrm>
            <a:off x="2643636" y="-7019383"/>
            <a:ext cx="6904726" cy="6962029"/>
            <a:chOff x="2643636" y="-7038704"/>
            <a:chExt cx="6904726" cy="6962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3C9B8A-FCC6-7E79-D5A7-D3D922CEBC6D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921D39-95F3-E5CA-3C15-37456D9B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386B97-9EEB-6293-D3B1-365B7B3A4854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9024F-05DA-07E6-2AB5-6599ACF36FA0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263E891-AC1B-4F70-7958-A3A4FA044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0"/>
          <a:stretch/>
        </p:blipFill>
        <p:spPr>
          <a:xfrm>
            <a:off x="2643636" y="0"/>
            <a:ext cx="4893237" cy="6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10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FF58EC-9E40-BBDC-52A7-09FE2B2B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638" y="-16632940"/>
            <a:ext cx="6904725" cy="117973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BCD7B3-7C67-F1E7-C89F-E000630BDAF0}"/>
              </a:ext>
            </a:extLst>
          </p:cNvPr>
          <p:cNvGrpSpPr/>
          <p:nvPr/>
        </p:nvGrpSpPr>
        <p:grpSpPr>
          <a:xfrm>
            <a:off x="2643636" y="-16632940"/>
            <a:ext cx="6904726" cy="6962029"/>
            <a:chOff x="2643636" y="-7038704"/>
            <a:chExt cx="6904726" cy="6962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3C9B8A-FCC6-7E79-D5A7-D3D922CEBC6D}"/>
                </a:ext>
              </a:extLst>
            </p:cNvPr>
            <p:cNvGrpSpPr/>
            <p:nvPr/>
          </p:nvGrpSpPr>
          <p:grpSpPr>
            <a:xfrm>
              <a:off x="2643636" y="-7038704"/>
              <a:ext cx="6904726" cy="6962029"/>
              <a:chOff x="2643636" y="-7038704"/>
              <a:chExt cx="6904726" cy="696202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921D39-95F3-E5CA-3C15-37456D9BC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636" y="-7038704"/>
                <a:ext cx="6287003" cy="696202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4386B97-9EEB-6293-D3B1-365B7B3A4854}"/>
                  </a:ext>
                </a:extLst>
              </p:cNvPr>
              <p:cNvSpPr/>
              <p:nvPr/>
            </p:nvSpPr>
            <p:spPr>
              <a:xfrm>
                <a:off x="8911771" y="-7038704"/>
                <a:ext cx="636591" cy="6962029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FC9024F-05DA-07E6-2AB5-6599ACF36FA0}"/>
                </a:ext>
              </a:extLst>
            </p:cNvPr>
            <p:cNvSpPr/>
            <p:nvPr/>
          </p:nvSpPr>
          <p:spPr>
            <a:xfrm>
              <a:off x="3091543" y="-1335314"/>
              <a:ext cx="2104571" cy="58057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263E891-AC1B-4F70-7958-A3A4FA044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0"/>
          <a:stretch/>
        </p:blipFill>
        <p:spPr>
          <a:xfrm>
            <a:off x="2643636" y="-9613557"/>
            <a:ext cx="4893237" cy="6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7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2871D-7EBD-3B2B-7F85-8778C655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8" y="0"/>
            <a:ext cx="46721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ED7283-C92A-5233-B130-1E13286E5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6" y="8346831"/>
            <a:ext cx="8090169" cy="6857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8BE1E98-C77A-54AB-9978-CB0C2B153B04}"/>
              </a:ext>
            </a:extLst>
          </p:cNvPr>
          <p:cNvSpPr/>
          <p:nvPr/>
        </p:nvSpPr>
        <p:spPr>
          <a:xfrm>
            <a:off x="2566947" y="9150866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47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2871D-7EBD-3B2B-7F85-8778C655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8" y="-11289323"/>
            <a:ext cx="467218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020EB-B963-65E7-40B7-A4F00CE9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6" y="0"/>
            <a:ext cx="8090169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0D1FD-2F65-CDD2-92EF-ACDE046A4797}"/>
              </a:ext>
            </a:extLst>
          </p:cNvPr>
          <p:cNvSpPr/>
          <p:nvPr/>
        </p:nvSpPr>
        <p:spPr>
          <a:xfrm>
            <a:off x="2566947" y="804035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4FCB-BFB8-4C5D-315B-6696445E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915" y="6857999"/>
            <a:ext cx="36568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5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2871D-7EBD-3B2B-7F85-8778C655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08" y="-11289323"/>
            <a:ext cx="467218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020EB-B963-65E7-40B7-A4F00CE9C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916" y="-6857999"/>
            <a:ext cx="8090169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0D1FD-2F65-CDD2-92EF-ACDE046A4797}"/>
              </a:ext>
            </a:extLst>
          </p:cNvPr>
          <p:cNvSpPr/>
          <p:nvPr/>
        </p:nvSpPr>
        <p:spPr>
          <a:xfrm>
            <a:off x="2566947" y="-6124305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FD097-306C-A180-6BCE-2C67C8D1F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915" y="-1"/>
            <a:ext cx="3656841" cy="685799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66C7B1-3485-33EF-F07E-4304F1DE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81034"/>
              </p:ext>
            </p:extLst>
          </p:nvPr>
        </p:nvGraphicFramePr>
        <p:xfrm>
          <a:off x="14867339" y="2013857"/>
          <a:ext cx="8048172" cy="28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577">
                  <a:extLst>
                    <a:ext uri="{9D8B030D-6E8A-4147-A177-3AD203B41FA5}">
                      <a16:colId xmlns:a16="http://schemas.microsoft.com/office/drawing/2014/main" val="3864505947"/>
                    </a:ext>
                  </a:extLst>
                </a:gridCol>
                <a:gridCol w="2501848">
                  <a:extLst>
                    <a:ext uri="{9D8B030D-6E8A-4147-A177-3AD203B41FA5}">
                      <a16:colId xmlns:a16="http://schemas.microsoft.com/office/drawing/2014/main" val="3237971850"/>
                    </a:ext>
                  </a:extLst>
                </a:gridCol>
                <a:gridCol w="2721747">
                  <a:extLst>
                    <a:ext uri="{9D8B030D-6E8A-4147-A177-3AD203B41FA5}">
                      <a16:colId xmlns:a16="http://schemas.microsoft.com/office/drawing/2014/main" val="3778813569"/>
                    </a:ext>
                  </a:extLst>
                </a:gridCol>
              </a:tblGrid>
              <a:tr h="943429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Multithreading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Multiprocessing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64791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CPU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49794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I/O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7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01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020EB-B963-65E7-40B7-A4F00CE9C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6314" y="-6857999"/>
            <a:ext cx="8090169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C0D1FD-2F65-CDD2-92EF-ACDE046A4797}"/>
              </a:ext>
            </a:extLst>
          </p:cNvPr>
          <p:cNvSpPr/>
          <p:nvPr/>
        </p:nvSpPr>
        <p:spPr>
          <a:xfrm>
            <a:off x="-8980283" y="-6124305"/>
            <a:ext cx="1864378" cy="58057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3FD097-306C-A180-6BCE-2C67C8D1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6315" y="-1"/>
            <a:ext cx="3656841" cy="685799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4513D6-9392-57EE-0C54-F5A27829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19919"/>
              </p:ext>
            </p:extLst>
          </p:nvPr>
        </p:nvGraphicFramePr>
        <p:xfrm>
          <a:off x="2071914" y="2013857"/>
          <a:ext cx="8048172" cy="28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577">
                  <a:extLst>
                    <a:ext uri="{9D8B030D-6E8A-4147-A177-3AD203B41FA5}">
                      <a16:colId xmlns:a16="http://schemas.microsoft.com/office/drawing/2014/main" val="3864505947"/>
                    </a:ext>
                  </a:extLst>
                </a:gridCol>
                <a:gridCol w="2501848">
                  <a:extLst>
                    <a:ext uri="{9D8B030D-6E8A-4147-A177-3AD203B41FA5}">
                      <a16:colId xmlns:a16="http://schemas.microsoft.com/office/drawing/2014/main" val="3237971850"/>
                    </a:ext>
                  </a:extLst>
                </a:gridCol>
                <a:gridCol w="2721747">
                  <a:extLst>
                    <a:ext uri="{9D8B030D-6E8A-4147-A177-3AD203B41FA5}">
                      <a16:colId xmlns:a16="http://schemas.microsoft.com/office/drawing/2014/main" val="3778813569"/>
                    </a:ext>
                  </a:extLst>
                </a:gridCol>
              </a:tblGrid>
              <a:tr h="943429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Multithreading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Multiprocessing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64791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CPU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49794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I/O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7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367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F9D38E-746A-A698-FBBA-463DEACA3E97}"/>
              </a:ext>
            </a:extLst>
          </p:cNvPr>
          <p:cNvSpPr>
            <a:spLocks/>
          </p:cNvSpPr>
          <p:nvPr/>
        </p:nvSpPr>
        <p:spPr>
          <a:xfrm>
            <a:off x="-3457303" y="-6124303"/>
            <a:ext cx="19106606" cy="19106606"/>
          </a:xfrm>
          <a:prstGeom prst="ellipse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4513D6-9392-57EE-0C54-F5A2782982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41128"/>
              </p:ext>
            </p:extLst>
          </p:nvPr>
        </p:nvGraphicFramePr>
        <p:xfrm>
          <a:off x="-12482286" y="2013857"/>
          <a:ext cx="8048172" cy="28302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577">
                  <a:extLst>
                    <a:ext uri="{9D8B030D-6E8A-4147-A177-3AD203B41FA5}">
                      <a16:colId xmlns:a16="http://schemas.microsoft.com/office/drawing/2014/main" val="3864505947"/>
                    </a:ext>
                  </a:extLst>
                </a:gridCol>
                <a:gridCol w="2501848">
                  <a:extLst>
                    <a:ext uri="{9D8B030D-6E8A-4147-A177-3AD203B41FA5}">
                      <a16:colId xmlns:a16="http://schemas.microsoft.com/office/drawing/2014/main" val="3237971850"/>
                    </a:ext>
                  </a:extLst>
                </a:gridCol>
                <a:gridCol w="2721747">
                  <a:extLst>
                    <a:ext uri="{9D8B030D-6E8A-4147-A177-3AD203B41FA5}">
                      <a16:colId xmlns:a16="http://schemas.microsoft.com/office/drawing/2014/main" val="3778813569"/>
                    </a:ext>
                  </a:extLst>
                </a:gridCol>
              </a:tblGrid>
              <a:tr h="943429"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Multithreading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Multiprocessing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5064791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CPU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349794"/>
                  </a:ext>
                </a:extLst>
              </a:tr>
              <a:tr h="943429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I/O limited tasks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</a:rPr>
                        <a:t>✅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977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48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579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4654062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726831"/>
            <a:ext cx="105624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Yang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diingat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setelah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meninggalkan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tempat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Multithreading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berkaitan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erat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menghadapi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di Python</a:t>
            </a:r>
          </a:p>
          <a:p>
            <a:pPr marL="285750" indent="-285750">
              <a:buFontTx/>
              <a:buChar char="-"/>
            </a:pP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berkaitan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erat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menjalankan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tugas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bersamaan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di Python</a:t>
            </a:r>
            <a:endParaRPr lang="en-ID" sz="24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28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3763108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726831"/>
            <a:ext cx="1056249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Yang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harus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diingat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setelah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meninggalkan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tempat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8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:</a:t>
            </a:r>
          </a:p>
          <a:p>
            <a:endParaRPr lang="en-GB" sz="28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Python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itu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multithread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dimana multithreading-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nya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 non-parallel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Python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menggunakan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multiprocessing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menambah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kekuatan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processing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jika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diperlukan</a:t>
            </a:r>
            <a:endParaRPr lang="en-GB" sz="2400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Sebagian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besar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numerical libraries (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numpy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scipy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GB" sz="24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tensorflow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)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sudah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multithread yang </a:t>
            </a:r>
            <a:r>
              <a:rPr lang="en-GB" sz="24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 parallel 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(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ditulis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GB" sz="2400" dirty="0" err="1">
                <a:latin typeface="Posterama" panose="020B0504020200020000" pitchFamily="34" charset="0"/>
                <a:cs typeface="Posterama" panose="020B0504020200020000" pitchFamily="34" charset="0"/>
              </a:rPr>
              <a:t>selain</a:t>
            </a:r>
            <a:r>
              <a:rPr lang="en-GB" sz="2400" dirty="0">
                <a:latin typeface="Posterama" panose="020B0504020200020000" pitchFamily="34" charset="0"/>
                <a:cs typeface="Posterama" panose="020B0504020200020000" pitchFamily="34" charset="0"/>
              </a:rPr>
              <a:t> Python)</a:t>
            </a:r>
            <a:endParaRPr lang="en-ID" sz="24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43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78" y="1719731"/>
            <a:ext cx="5640218" cy="5777686"/>
          </a:xfrm>
          <a:prstGeom prst="rect">
            <a:avLst/>
          </a:prstGeom>
        </p:spPr>
      </p:pic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" name="Picture 3" descr="Customer service man hand on head">
            <a:extLst>
              <a:ext uri="{FF2B5EF4-FFF2-40B4-BE49-F238E27FC236}">
                <a16:creationId xmlns:a16="http://schemas.microsoft.com/office/drawing/2014/main" id="{943D84D0-FECC-6F3D-DC9E-07E235100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96" y="1719731"/>
            <a:ext cx="6459296" cy="57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3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2130770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726831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6583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476141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-2573490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3AC92-76EC-12DE-7295-A4F728B91320}"/>
              </a:ext>
            </a:extLst>
          </p:cNvPr>
          <p:cNvSpPr txBox="1"/>
          <p:nvPr/>
        </p:nvSpPr>
        <p:spPr>
          <a:xfrm>
            <a:off x="-6161314" y="1175657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63BAE-AE01-64FF-2724-A8D3E5C3C6E4}"/>
              </a:ext>
            </a:extLst>
          </p:cNvPr>
          <p:cNvSpPr txBox="1"/>
          <p:nvPr/>
        </p:nvSpPr>
        <p:spPr>
          <a:xfrm>
            <a:off x="13759543" y="-2142604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Race Condition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439A3-ADF7-69CF-EA39-C29A390C3035}"/>
              </a:ext>
            </a:extLst>
          </p:cNvPr>
          <p:cNvSpPr txBox="1"/>
          <p:nvPr/>
        </p:nvSpPr>
        <p:spPr>
          <a:xfrm>
            <a:off x="-2078729" y="-1711716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latin typeface="Posterama" panose="020B0504020200020000" pitchFamily="34" charset="0"/>
                <a:cs typeface="Posterama" panose="020B0504020200020000" pitchFamily="34" charset="0"/>
              </a:rPr>
              <a:t>RLock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FD66A-9359-6EAD-5C6B-6A81C111B382}"/>
              </a:ext>
            </a:extLst>
          </p:cNvPr>
          <p:cNvSpPr txBox="1"/>
          <p:nvPr/>
        </p:nvSpPr>
        <p:spPr>
          <a:xfrm>
            <a:off x="-2825087" y="778062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Queue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1BE38-7397-A653-FAC8-274B550E92D6}"/>
              </a:ext>
            </a:extLst>
          </p:cNvPr>
          <p:cNvSpPr txBox="1"/>
          <p:nvPr/>
        </p:nvSpPr>
        <p:spPr>
          <a:xfrm>
            <a:off x="15727289" y="5146284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Deadlock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5AE62-3253-0C9A-8240-439204B48B99}"/>
              </a:ext>
            </a:extLst>
          </p:cNvPr>
          <p:cNvSpPr txBox="1"/>
          <p:nvPr/>
        </p:nvSpPr>
        <p:spPr>
          <a:xfrm>
            <a:off x="9856806" y="8426958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Daemon Thread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7E3895-66FB-A44F-512B-3F71E0F7A12B}"/>
              </a:ext>
            </a:extLst>
          </p:cNvPr>
          <p:cNvSpPr txBox="1"/>
          <p:nvPr/>
        </p:nvSpPr>
        <p:spPr>
          <a:xfrm>
            <a:off x="879231" y="8750123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Child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46F400-757D-C7DE-D377-61DDA08F5743}"/>
              </a:ext>
            </a:extLst>
          </p:cNvPr>
          <p:cNvSpPr txBox="1"/>
          <p:nvPr/>
        </p:nvSpPr>
        <p:spPr>
          <a:xfrm>
            <a:off x="12797416" y="1642419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Orphan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0DD7CE-66ED-1309-D67E-73F87E7B05CF}"/>
              </a:ext>
            </a:extLst>
          </p:cNvPr>
          <p:cNvSpPr txBox="1"/>
          <p:nvPr/>
        </p:nvSpPr>
        <p:spPr>
          <a:xfrm>
            <a:off x="-5561631" y="4188169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Zombie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9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476141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-2573490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25CC4-B356-8DAA-82C7-CE27B43651C1}"/>
              </a:ext>
            </a:extLst>
          </p:cNvPr>
          <p:cNvSpPr txBox="1"/>
          <p:nvPr/>
        </p:nvSpPr>
        <p:spPr>
          <a:xfrm>
            <a:off x="2851816" y="1095666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328C7-5188-7664-86F5-2778965C98E9}"/>
              </a:ext>
            </a:extLst>
          </p:cNvPr>
          <p:cNvSpPr txBox="1"/>
          <p:nvPr/>
        </p:nvSpPr>
        <p:spPr>
          <a:xfrm>
            <a:off x="7228256" y="152975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Race Condition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54C0E-5791-A3E2-8D45-4591DE4EDFD7}"/>
              </a:ext>
            </a:extLst>
          </p:cNvPr>
          <p:cNvSpPr txBox="1"/>
          <p:nvPr/>
        </p:nvSpPr>
        <p:spPr>
          <a:xfrm>
            <a:off x="524236" y="45645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latin typeface="Posterama" panose="020B0504020200020000" pitchFamily="34" charset="0"/>
                <a:cs typeface="Posterama" panose="020B0504020200020000" pitchFamily="34" charset="0"/>
              </a:rPr>
              <a:t>RLock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1E6FC-978E-6AF4-A510-66A413234CE8}"/>
              </a:ext>
            </a:extLst>
          </p:cNvPr>
          <p:cNvSpPr txBox="1"/>
          <p:nvPr/>
        </p:nvSpPr>
        <p:spPr>
          <a:xfrm>
            <a:off x="579974" y="5242169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Queue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771CD-6F7A-1258-7522-F64E7A329DC8}"/>
              </a:ext>
            </a:extLst>
          </p:cNvPr>
          <p:cNvSpPr txBox="1"/>
          <p:nvPr/>
        </p:nvSpPr>
        <p:spPr>
          <a:xfrm>
            <a:off x="9579220" y="5565335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Deadlock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5CDCD-B595-EDC8-40DD-A983463C192C}"/>
              </a:ext>
            </a:extLst>
          </p:cNvPr>
          <p:cNvSpPr txBox="1"/>
          <p:nvPr/>
        </p:nvSpPr>
        <p:spPr>
          <a:xfrm>
            <a:off x="8416294" y="2944251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Daemon Thread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82AD8-7538-9751-7A9A-574FA4FF87ED}"/>
              </a:ext>
            </a:extLst>
          </p:cNvPr>
          <p:cNvSpPr txBox="1"/>
          <p:nvPr/>
        </p:nvSpPr>
        <p:spPr>
          <a:xfrm>
            <a:off x="31200" y="3302131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Child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44153-6E8D-7F1F-1FDA-ECE34A688229}"/>
              </a:ext>
            </a:extLst>
          </p:cNvPr>
          <p:cNvSpPr txBox="1"/>
          <p:nvPr/>
        </p:nvSpPr>
        <p:spPr>
          <a:xfrm>
            <a:off x="8140818" y="1618461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Orphan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A7D71-037F-D1F7-276F-A8623B339340}"/>
              </a:ext>
            </a:extLst>
          </p:cNvPr>
          <p:cNvSpPr txBox="1"/>
          <p:nvPr/>
        </p:nvSpPr>
        <p:spPr>
          <a:xfrm>
            <a:off x="217421" y="2054797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Zombie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55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3" name="Picture 2" descr="Customer service man holding hands">
            <a:extLst>
              <a:ext uri="{FF2B5EF4-FFF2-40B4-BE49-F238E27FC236}">
                <a16:creationId xmlns:a16="http://schemas.microsoft.com/office/drawing/2014/main" id="{A61260BD-2A13-9C07-9E4D-1888E52AB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58" y="10817570"/>
            <a:ext cx="690196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D571F-DB1E-A0F7-89B4-6C160E69E37C}"/>
              </a:ext>
            </a:extLst>
          </p:cNvPr>
          <p:cNvSpPr txBox="1"/>
          <p:nvPr/>
        </p:nvSpPr>
        <p:spPr>
          <a:xfrm>
            <a:off x="879231" y="-2573490"/>
            <a:ext cx="1056249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Fun Facts</a:t>
            </a:r>
          </a:p>
          <a:p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PEP 703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telah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disetujui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yang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membuat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Global Interpreter Lock (GIL)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menjadi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opsional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di CPython3,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memungkinkan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sejati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peningkatan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kinerja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Sejak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Maret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2024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pengguna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dapat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menonaktifkan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GIL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untuk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eksperimen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,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tetapi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fitur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ini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belum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standar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dan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memerlukan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pembangunan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CPython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dengan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dirty="0" err="1">
                <a:latin typeface="Posterama" panose="020B0504020200020000" pitchFamily="34" charset="0"/>
                <a:cs typeface="Posterama" panose="020B0504020200020000" pitchFamily="34" charset="0"/>
              </a:rPr>
              <a:t>bendera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 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`--disable-</a:t>
            </a:r>
            <a:r>
              <a:rPr lang="en-ID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gil</a:t>
            </a:r>
            <a:r>
              <a:rPr lang="en-ID" b="1" dirty="0">
                <a:latin typeface="Posterama" panose="020B0504020200020000" pitchFamily="34" charset="0"/>
                <a:cs typeface="Posterama" panose="020B0504020200020000" pitchFamily="34" charset="0"/>
              </a:rPr>
              <a:t>`</a:t>
            </a:r>
            <a:r>
              <a:rPr lang="en-ID" dirty="0">
                <a:latin typeface="Posterama" panose="020B0504020200020000" pitchFamily="34" charset="0"/>
                <a:cs typeface="Posterama" panose="020B0504020200020000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625CC4-B356-8DAA-82C7-CE27B43651C1}"/>
              </a:ext>
            </a:extLst>
          </p:cNvPr>
          <p:cNvSpPr txBox="1"/>
          <p:nvPr/>
        </p:nvSpPr>
        <p:spPr>
          <a:xfrm>
            <a:off x="-4289213" y="1095666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328C7-5188-7664-86F5-2778965C98E9}"/>
              </a:ext>
            </a:extLst>
          </p:cNvPr>
          <p:cNvSpPr txBox="1"/>
          <p:nvPr/>
        </p:nvSpPr>
        <p:spPr>
          <a:xfrm>
            <a:off x="16207712" y="152975"/>
            <a:ext cx="3440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Race Condition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D54C0E-5791-A3E2-8D45-4591DE4EDFD7}"/>
              </a:ext>
            </a:extLst>
          </p:cNvPr>
          <p:cNvSpPr txBox="1"/>
          <p:nvPr/>
        </p:nvSpPr>
        <p:spPr>
          <a:xfrm>
            <a:off x="-6616793" y="456453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err="1">
                <a:latin typeface="Posterama" panose="020B0504020200020000" pitchFamily="34" charset="0"/>
                <a:cs typeface="Posterama" panose="020B0504020200020000" pitchFamily="34" charset="0"/>
              </a:rPr>
              <a:t>RLock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41E6FC-978E-6AF4-A510-66A413234CE8}"/>
              </a:ext>
            </a:extLst>
          </p:cNvPr>
          <p:cNvSpPr txBox="1"/>
          <p:nvPr/>
        </p:nvSpPr>
        <p:spPr>
          <a:xfrm>
            <a:off x="-6561055" y="5242169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Queue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771CD-6F7A-1258-7522-F64E7A329DC8}"/>
              </a:ext>
            </a:extLst>
          </p:cNvPr>
          <p:cNvSpPr txBox="1"/>
          <p:nvPr/>
        </p:nvSpPr>
        <p:spPr>
          <a:xfrm>
            <a:off x="18558676" y="5565335"/>
            <a:ext cx="2178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Deadlock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5CDCD-B595-EDC8-40DD-A983463C192C}"/>
              </a:ext>
            </a:extLst>
          </p:cNvPr>
          <p:cNvSpPr txBox="1"/>
          <p:nvPr/>
        </p:nvSpPr>
        <p:spPr>
          <a:xfrm>
            <a:off x="17395750" y="2944251"/>
            <a:ext cx="3610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Daemon Thread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82AD8-7538-9751-7A9A-574FA4FF87ED}"/>
              </a:ext>
            </a:extLst>
          </p:cNvPr>
          <p:cNvSpPr txBox="1"/>
          <p:nvPr/>
        </p:nvSpPr>
        <p:spPr>
          <a:xfrm>
            <a:off x="-7109829" y="3302131"/>
            <a:ext cx="3094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Child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44153-6E8D-7F1F-1FDA-ECE34A688229}"/>
              </a:ext>
            </a:extLst>
          </p:cNvPr>
          <p:cNvSpPr txBox="1"/>
          <p:nvPr/>
        </p:nvSpPr>
        <p:spPr>
          <a:xfrm>
            <a:off x="17120274" y="1618461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Orphan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A7D71-037F-D1F7-276F-A8623B339340}"/>
              </a:ext>
            </a:extLst>
          </p:cNvPr>
          <p:cNvSpPr txBox="1"/>
          <p:nvPr/>
        </p:nvSpPr>
        <p:spPr>
          <a:xfrm>
            <a:off x="-6923608" y="2054797"/>
            <a:ext cx="3599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Posterama" panose="020B0504020200020000" pitchFamily="34" charset="0"/>
                <a:cs typeface="Posterama" panose="020B0504020200020000" pitchFamily="34" charset="0"/>
              </a:rPr>
              <a:t>Zombie Process</a:t>
            </a:r>
            <a:endParaRPr lang="en-ID" sz="36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4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A573701-A99E-5A89-F634-09892CC0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678165"/>
            <a:ext cx="5640218" cy="5777686"/>
          </a:xfrm>
          <a:prstGeom prst="rect">
            <a:avLst/>
          </a:prstGeom>
        </p:spPr>
      </p:pic>
      <p:pic>
        <p:nvPicPr>
          <p:cNvPr id="4" name="Picture 3" descr="Customer service man explaining">
            <a:extLst>
              <a:ext uri="{FF2B5EF4-FFF2-40B4-BE49-F238E27FC236}">
                <a16:creationId xmlns:a16="http://schemas.microsoft.com/office/drawing/2014/main" id="{889772B8-6F5F-79D3-B8D6-3C724C2A2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678165"/>
            <a:ext cx="5859488" cy="574148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451430-CEA5-A2BB-8149-5F311557B30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750835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78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8F9D7DF7-0EBB-2F1F-71F1-9E45DC541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678165"/>
            <a:ext cx="5859488" cy="5741485"/>
          </a:xfrm>
          <a:prstGeom prst="rect">
            <a:avLst/>
          </a:prstGeom>
        </p:spPr>
      </p:pic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AA7159B-F15E-B92E-E5A3-9A946F1B9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678165"/>
            <a:ext cx="5640218" cy="57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678165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678165"/>
            <a:ext cx="5859488" cy="57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9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1216152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5321882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5321882"/>
            <a:ext cx="5859488" cy="5741485"/>
          </a:xfrm>
          <a:prstGeom prst="rect">
            <a:avLst/>
          </a:prstGeom>
        </p:spPr>
      </p:pic>
      <p:pic>
        <p:nvPicPr>
          <p:cNvPr id="3" name="Picture 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01CDEF8-0788-67D1-8ADE-EB4668632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66" y="0"/>
            <a:ext cx="6852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" y="990600"/>
            <a:ext cx="7048500" cy="4972050"/>
          </a:xfrm>
        </p:spPr>
        <p:txBody>
          <a:bodyPr anchor="ctr">
            <a:noAutofit/>
          </a:bodyPr>
          <a:lstStyle/>
          <a:p>
            <a: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  <a:t>Saya Rangga</a:t>
            </a:r>
            <a:b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Python Developer at </a:t>
            </a:r>
            <a:r>
              <a:rPr lang="en-GB" sz="2800" b="1" dirty="0">
                <a:solidFill>
                  <a:srgbClr val="467886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Kecilin</a:t>
            </a:r>
            <a:r>
              <a:rPr lang="en-GB" sz="2800" b="1" dirty="0">
                <a:solidFill>
                  <a:srgbClr val="00B0F0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.id</a:t>
            </a: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Pamit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5321882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5321882"/>
            <a:ext cx="5859488" cy="5741485"/>
          </a:xfrm>
          <a:prstGeom prst="rect">
            <a:avLst/>
          </a:prstGeom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91AEA2F-EEA7-8B2B-5300-51E274BDA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62" y="0"/>
            <a:ext cx="685218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2C2012-AFFF-937E-2FA9-DAD2D9240709}"/>
              </a:ext>
            </a:extLst>
          </p:cNvPr>
          <p:cNvSpPr txBox="1">
            <a:spLocks/>
          </p:cNvSpPr>
          <p:nvPr/>
        </p:nvSpPr>
        <p:spPr>
          <a:xfrm>
            <a:off x="15791169" y="990600"/>
            <a:ext cx="7048500" cy="497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Reference</a:t>
            </a:r>
            <a:endParaRPr lang="en-US" sz="2000" b="1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endParaRPr lang="en-US" sz="2000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7"/>
              </a:rPr>
              <a:t>An Intro to Threading in Python – Real Python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8"/>
              </a:rPr>
              <a:t>threading vs multiprocessing in python (youtube.com)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ID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Personal Link</a:t>
            </a: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 err="1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ranggakd</a:t>
            </a: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 - Beacons</a:t>
            </a:r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02367" y="990600"/>
            <a:ext cx="7048500" cy="4972050"/>
          </a:xfrm>
        </p:spPr>
        <p:txBody>
          <a:bodyPr anchor="ctr">
            <a:noAutofit/>
          </a:bodyPr>
          <a:lstStyle/>
          <a:p>
            <a: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  <a:t>Saya Rangga</a:t>
            </a:r>
            <a:br>
              <a:rPr lang="en-GB" sz="3600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sz="2800" b="1" dirty="0">
                <a:latin typeface="Posterama" panose="020B0504020200020000" pitchFamily="34" charset="0"/>
                <a:cs typeface="Posterama" panose="020B0504020200020000" pitchFamily="34" charset="0"/>
              </a:rPr>
              <a:t>Python Developer at </a:t>
            </a:r>
            <a:r>
              <a:rPr lang="en-GB" sz="2800" b="1" dirty="0">
                <a:solidFill>
                  <a:srgbClr val="467886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Kecilin</a:t>
            </a:r>
            <a:r>
              <a:rPr lang="en-GB" sz="2800" b="1" dirty="0">
                <a:solidFill>
                  <a:srgbClr val="00B0F0"/>
                </a:solidFill>
                <a:latin typeface="Posterama" panose="020B0504020200020000" pitchFamily="34" charset="0"/>
                <a:cs typeface="Posterama" panose="020B050402020002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.id</a:t>
            </a: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br>
              <a:rPr lang="en-GB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GB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Pamit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6" y="15321882"/>
            <a:ext cx="5640218" cy="5777686"/>
          </a:xfrm>
          <a:prstGeom prst="rect">
            <a:avLst/>
          </a:prstGeom>
        </p:spPr>
      </p:pic>
      <p:pic>
        <p:nvPicPr>
          <p:cNvPr id="5" name="Picture 4" descr="Customer service man explaining">
            <a:extLst>
              <a:ext uri="{FF2B5EF4-FFF2-40B4-BE49-F238E27FC236}">
                <a16:creationId xmlns:a16="http://schemas.microsoft.com/office/drawing/2014/main" id="{1A89976C-D161-29A5-CE34-D8C2C90D8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12" y="15321882"/>
            <a:ext cx="5859488" cy="5741485"/>
          </a:xfrm>
          <a:prstGeom prst="rect">
            <a:avLst/>
          </a:prstGeom>
        </p:spPr>
      </p:pic>
      <p:pic>
        <p:nvPicPr>
          <p:cNvPr id="4" name="Picture 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91AEA2F-EEA7-8B2B-5300-51E274BDA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9630" y="0"/>
            <a:ext cx="6852188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75E37A7-2027-FC75-B1B6-7B7CBC4BF22A}"/>
              </a:ext>
            </a:extLst>
          </p:cNvPr>
          <p:cNvSpPr txBox="1">
            <a:spLocks/>
          </p:cNvSpPr>
          <p:nvPr/>
        </p:nvSpPr>
        <p:spPr>
          <a:xfrm>
            <a:off x="4439797" y="990600"/>
            <a:ext cx="7048500" cy="4972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Reference</a:t>
            </a:r>
            <a:endParaRPr lang="en-US" sz="2000" b="1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endParaRPr lang="en-US" sz="2000" dirty="0">
              <a:latin typeface="Posterama" panose="020B0504020200020000" pitchFamily="34" charset="0"/>
              <a:cs typeface="Posterama" panose="020B0504020200020000" pitchFamily="34" charset="0"/>
              <a:hlinkClick r:id="rId7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7"/>
              </a:rPr>
              <a:t>An Intro to Threading in Python – Real Python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8"/>
              </a:rPr>
              <a:t>threading vs multiprocessing in python (youtube.com)</a:t>
            </a:r>
            <a:br>
              <a:rPr lang="en-US" sz="200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sz="2000">
                <a:latin typeface="Posterama" panose="020B0504020200020000" pitchFamily="34" charset="0"/>
                <a:cs typeface="Posterama" panose="020B0504020200020000" pitchFamily="34" charset="0"/>
                <a:hlinkClick r:id="rId9"/>
              </a:rPr>
              <a:t>Download Resource - intip.in/pyjogja2024rangga</a:t>
            </a:r>
            <a:endParaRPr lang="en-GB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ID" sz="2000" b="1" dirty="0">
                <a:latin typeface="Posterama" panose="020B0504020200020000" pitchFamily="34" charset="0"/>
                <a:cs typeface="Posterama" panose="020B0504020200020000" pitchFamily="34" charset="0"/>
              </a:rPr>
              <a:t>Personal Link</a:t>
            </a:r>
          </a:p>
          <a:p>
            <a:pPr algn="l"/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l"/>
            <a:r>
              <a:rPr lang="en-US" sz="2000" dirty="0" err="1">
                <a:latin typeface="Posterama" panose="020B0504020200020000" pitchFamily="34" charset="0"/>
                <a:cs typeface="Posterama" panose="020B0504020200020000" pitchFamily="34" charset="0"/>
                <a:hlinkClick r:id="rId10"/>
              </a:rPr>
              <a:t>ranggakd</a:t>
            </a:r>
            <a:r>
              <a:rPr lang="en-US" sz="2000" dirty="0">
                <a:latin typeface="Posterama" panose="020B0504020200020000" pitchFamily="34" charset="0"/>
                <a:cs typeface="Posterama" panose="020B0504020200020000" pitchFamily="34" charset="0"/>
                <a:hlinkClick r:id="rId10"/>
              </a:rPr>
              <a:t> - Beacons</a:t>
            </a:r>
            <a:endParaRPr lang="en-ID" sz="2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9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circuit board">
            <a:extLst>
              <a:ext uri="{FF2B5EF4-FFF2-40B4-BE49-F238E27FC236}">
                <a16:creationId xmlns:a16="http://schemas.microsoft.com/office/drawing/2014/main" id="{4BE7410C-7E19-BC73-2E0C-B83E52F19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17"/>
            <a:ext cx="12191998" cy="813683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3990878" y="-8463882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" name="Picture 3" descr="Customer service man hand on head">
            <a:extLst>
              <a:ext uri="{FF2B5EF4-FFF2-40B4-BE49-F238E27FC236}">
                <a16:creationId xmlns:a16="http://schemas.microsoft.com/office/drawing/2014/main" id="{943D84D0-FECC-6F3D-DC9E-07E235100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296" y="1719731"/>
            <a:ext cx="6459296" cy="5777686"/>
          </a:xfrm>
          <a:prstGeom prst="rect">
            <a:avLst/>
          </a:prstGeom>
        </p:spPr>
      </p:pic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78" y="1719731"/>
            <a:ext cx="5640218" cy="57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5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FDE73C3-D190-E25E-FF26-CDB78A53F6DA}"/>
              </a:ext>
            </a:extLst>
          </p:cNvPr>
          <p:cNvSpPr/>
          <p:nvPr/>
        </p:nvSpPr>
        <p:spPr>
          <a:xfrm>
            <a:off x="-4009818" y="-19642663"/>
            <a:ext cx="19826624" cy="1924339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3405962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4" name="Picture 3" descr="Customer service man hand on head">
            <a:extLst>
              <a:ext uri="{FF2B5EF4-FFF2-40B4-BE49-F238E27FC236}">
                <a16:creationId xmlns:a16="http://schemas.microsoft.com/office/drawing/2014/main" id="{943D84D0-FECC-6F3D-DC9E-07E235100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3129" y="1719731"/>
            <a:ext cx="6459296" cy="5777686"/>
          </a:xfrm>
          <a:prstGeom prst="rect">
            <a:avLst/>
          </a:prstGeom>
        </p:spPr>
      </p:pic>
      <p:pic>
        <p:nvPicPr>
          <p:cNvPr id="6" name="Picture 5" descr="Customer service man explaining smiling">
            <a:extLst>
              <a:ext uri="{FF2B5EF4-FFF2-40B4-BE49-F238E27FC236}">
                <a16:creationId xmlns:a16="http://schemas.microsoft.com/office/drawing/2014/main" id="{52BED1F8-3A9D-6DD8-7702-E8A167E0F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939" y="1719731"/>
            <a:ext cx="5640218" cy="57776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42C21A-17DC-8354-0BFB-C52ADEFF6B6D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90A71-6CC7-5141-2485-C01ECC43E793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419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720C1-8936-EA5D-4062-D36772F173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-3405962"/>
            <a:ext cx="12191998" cy="3356331"/>
          </a:xfrm>
        </p:spPr>
        <p:txBody>
          <a:bodyPr anchor="ctr">
            <a:noAutofit/>
          </a:bodyPr>
          <a:lstStyle/>
          <a:p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mengantarkan</a:t>
            </a:r>
            <a:br>
              <a:rPr lang="en-US" b="1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en-US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dari</a:t>
            </a:r>
            <a:endParaRPr lang="en-ID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481263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481263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58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2006181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5274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Posterama" panose="020B0504020200020000" pitchFamily="34" charset="0"/>
                <a:cs typeface="Posterama" panose="020B0504020200020000" pitchFamily="34" charset="0"/>
              </a:rPr>
              <a:t>Concurrent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9C417-355B-C96B-0D04-2F5A1C3AE076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Ketika </a:t>
            </a:r>
            <a:r>
              <a:rPr lang="en-ID" b="1" dirty="0"/>
              <a:t>dua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tugas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dimulai</a:t>
            </a:r>
            <a:r>
              <a:rPr lang="en-ID" dirty="0"/>
              <a:t>, </a:t>
            </a:r>
            <a:r>
              <a:rPr lang="en-ID" dirty="0" err="1"/>
              <a:t>dijalankan</a:t>
            </a:r>
            <a:r>
              <a:rPr lang="en-ID" dirty="0"/>
              <a:t>, dan </a:t>
            </a:r>
            <a:r>
              <a:rPr lang="en-ID" dirty="0" err="1"/>
              <a:t>diselesaikan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periode</a:t>
            </a:r>
            <a:r>
              <a:rPr lang="en-ID" dirty="0"/>
              <a:t> </a:t>
            </a:r>
            <a:r>
              <a:rPr lang="en-ID" b="1" dirty="0" err="1"/>
              <a:t>waktu</a:t>
            </a:r>
            <a:r>
              <a:rPr lang="en-ID" b="1" dirty="0"/>
              <a:t> yang </a:t>
            </a:r>
            <a:r>
              <a:rPr lang="en-ID" b="1" dirty="0" err="1"/>
              <a:t>tumpang</a:t>
            </a:r>
            <a:r>
              <a:rPr lang="en-ID" b="1" dirty="0"/>
              <a:t> </a:t>
            </a:r>
            <a:r>
              <a:rPr lang="en-ID" b="1" dirty="0" err="1"/>
              <a:t>tindih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b="1" dirty="0" err="1"/>
              <a:t>berjalan</a:t>
            </a:r>
            <a:r>
              <a:rPr lang="en-ID" b="1" dirty="0"/>
              <a:t> </a:t>
            </a:r>
            <a:r>
              <a:rPr lang="en-ID" dirty="0"/>
              <a:t>pada </a:t>
            </a:r>
            <a:r>
              <a:rPr lang="en-ID" b="1" dirty="0" err="1"/>
              <a:t>saat</a:t>
            </a:r>
            <a:r>
              <a:rPr lang="en-ID" b="1" dirty="0"/>
              <a:t> yang </a:t>
            </a:r>
            <a:r>
              <a:rPr lang="en-ID" b="1" dirty="0" err="1"/>
              <a:t>sama</a:t>
            </a:r>
            <a:r>
              <a:rPr lang="en-ID" dirty="0"/>
              <a:t>. </a:t>
            </a:r>
            <a:r>
              <a:rPr lang="en-ID" dirty="0" err="1"/>
              <a:t>Tugas-tugas</a:t>
            </a:r>
            <a:r>
              <a:rPr lang="en-ID" dirty="0"/>
              <a:t> </a:t>
            </a:r>
            <a:r>
              <a:rPr lang="en-ID" dirty="0" err="1"/>
              <a:t>berganti</a:t>
            </a:r>
            <a:r>
              <a:rPr lang="en-ID" dirty="0"/>
              <a:t> </a:t>
            </a:r>
            <a:r>
              <a:rPr lang="en-ID" dirty="0" err="1"/>
              <a:t>begitu</a:t>
            </a:r>
            <a:r>
              <a:rPr lang="en-ID" dirty="0"/>
              <a:t> </a:t>
            </a:r>
            <a:r>
              <a:rPr lang="en-ID" b="1" dirty="0" err="1"/>
              <a:t>cepat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b="1" dirty="0" err="1"/>
              <a:t>ilusi</a:t>
            </a:r>
            <a:r>
              <a:rPr lang="en-ID" b="1" dirty="0"/>
              <a:t> </a:t>
            </a:r>
            <a:r>
              <a:rPr lang="en-ID" b="1" dirty="0" err="1"/>
              <a:t>eksekusi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b="1" dirty="0" err="1"/>
              <a:t>simultan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32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E822CE-AFD6-457D-795F-0EFA7E36D512}"/>
              </a:ext>
            </a:extLst>
          </p:cNvPr>
          <p:cNvSpPr txBox="1"/>
          <p:nvPr/>
        </p:nvSpPr>
        <p:spPr>
          <a:xfrm>
            <a:off x="256673" y="-20084706"/>
            <a:ext cx="1475873" cy="2317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  <a:endParaRPr lang="en-US" sz="150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5C69A-88F8-5C9F-1CBF-F71D93E8E4A7}"/>
              </a:ext>
            </a:extLst>
          </p:cNvPr>
          <p:cNvSpPr txBox="1"/>
          <p:nvPr/>
        </p:nvSpPr>
        <p:spPr>
          <a:xfrm>
            <a:off x="1732546" y="-1807215"/>
            <a:ext cx="1475873" cy="11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0</a:t>
            </a:r>
          </a:p>
          <a:p>
            <a:pPr algn="ctr"/>
            <a:r>
              <a:rPr lang="en-US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6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7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8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9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</a:p>
          <a:p>
            <a:pPr algn="ctr"/>
            <a:r>
              <a:rPr lang="en-ID" sz="15000" b="1" dirty="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096F6F-A115-4C82-9411-E3264C761BA4}"/>
              </a:ext>
            </a:extLst>
          </p:cNvPr>
          <p:cNvSpPr/>
          <p:nvPr/>
        </p:nvSpPr>
        <p:spPr>
          <a:xfrm>
            <a:off x="0" y="0"/>
            <a:ext cx="12192000" cy="93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75CF7-9F0D-11E5-789C-910E2663B6DF}"/>
              </a:ext>
            </a:extLst>
          </p:cNvPr>
          <p:cNvSpPr/>
          <p:nvPr/>
        </p:nvSpPr>
        <p:spPr>
          <a:xfrm>
            <a:off x="0" y="2386262"/>
            <a:ext cx="12192000" cy="4471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82BC12-2505-445B-A30E-3DDBF8AD7363}"/>
              </a:ext>
            </a:extLst>
          </p:cNvPr>
          <p:cNvSpPr txBox="1"/>
          <p:nvPr/>
        </p:nvSpPr>
        <p:spPr>
          <a:xfrm>
            <a:off x="3458900" y="1251284"/>
            <a:ext cx="5399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>
                <a:latin typeface="Posterama" panose="020B0504020200020000" pitchFamily="34" charset="0"/>
                <a:cs typeface="Posterama" panose="020B0504020200020000" pitchFamily="34" charset="0"/>
              </a:rPr>
              <a:t>Paralelisme</a:t>
            </a:r>
            <a:endParaRPr lang="en-ID" sz="7200" b="1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F31CD-2F8A-A9E5-E297-3A0B179E8327}"/>
              </a:ext>
            </a:extLst>
          </p:cNvPr>
          <p:cNvSpPr txBox="1"/>
          <p:nvPr/>
        </p:nvSpPr>
        <p:spPr>
          <a:xfrm>
            <a:off x="1985963" y="2952750"/>
            <a:ext cx="8220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Melibatkan</a:t>
            </a:r>
            <a:r>
              <a:rPr lang="en-ID" dirty="0"/>
              <a:t> </a:t>
            </a:r>
            <a:r>
              <a:rPr lang="en-ID" dirty="0" err="1"/>
              <a:t>pelaksanaan</a:t>
            </a:r>
            <a:r>
              <a:rPr lang="en-ID" dirty="0"/>
              <a:t> </a:t>
            </a:r>
            <a:r>
              <a:rPr lang="en-ID" b="1" dirty="0"/>
              <a:t>dua </a:t>
            </a:r>
            <a:r>
              <a:rPr lang="en-ID" b="1" dirty="0" err="1"/>
              <a:t>atau</a:t>
            </a:r>
            <a:r>
              <a:rPr lang="en-ID" b="1" dirty="0"/>
              <a:t> </a:t>
            </a:r>
            <a:r>
              <a:rPr lang="en-ID" b="1" dirty="0" err="1"/>
              <a:t>lebih</a:t>
            </a:r>
            <a:r>
              <a:rPr lang="en-ID" b="1" dirty="0"/>
              <a:t> </a:t>
            </a:r>
            <a:r>
              <a:rPr lang="en-ID" b="1" dirty="0" err="1"/>
              <a:t>tugas</a:t>
            </a:r>
            <a:r>
              <a:rPr lang="en-ID" b="1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b="1" dirty="0" err="1"/>
              <a:t>bersamaan</a:t>
            </a:r>
            <a:r>
              <a:rPr lang="en-ID" dirty="0"/>
              <a:t>.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b="1" dirty="0" err="1"/>
              <a:t>banyak</a:t>
            </a:r>
            <a:r>
              <a:rPr lang="en-ID" b="1" dirty="0"/>
              <a:t> core</a:t>
            </a:r>
            <a:r>
              <a:rPr lang="en-ID" dirty="0"/>
              <a:t>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tugas</a:t>
            </a:r>
            <a:r>
              <a:rPr lang="en-ID" b="1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/>
              <a:t>core</a:t>
            </a:r>
            <a:r>
              <a:rPr lang="en-ID" dirty="0"/>
              <a:t> </a:t>
            </a:r>
            <a:r>
              <a:rPr lang="en-ID" dirty="0" err="1"/>
              <a:t>tersendiri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independen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yang lain. </a:t>
            </a:r>
            <a:r>
              <a:rPr lang="en-ID" dirty="0" err="1"/>
              <a:t>Paralelisme</a:t>
            </a:r>
            <a:r>
              <a:rPr lang="en-ID" dirty="0"/>
              <a:t> </a:t>
            </a:r>
            <a:r>
              <a:rPr lang="en-ID" dirty="0" err="1"/>
              <a:t>dimungkinkan</a:t>
            </a:r>
            <a:r>
              <a:rPr lang="en-ID" dirty="0"/>
              <a:t> pada </a:t>
            </a:r>
            <a:r>
              <a:rPr lang="en-ID" b="1" dirty="0" err="1"/>
              <a:t>prosesor</a:t>
            </a:r>
            <a:r>
              <a:rPr lang="en-ID" b="1" dirty="0"/>
              <a:t> multi-core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213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1734</Words>
  <Application>Microsoft Office PowerPoint</Application>
  <PresentationFormat>Widescreen</PresentationFormat>
  <Paragraphs>424</Paragraphs>
  <Slides>49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Posterama</vt:lpstr>
      <vt:lpstr>Office Theme</vt:lpstr>
      <vt:lpstr>Pengantar Concurrency dan Paralelisme: Threading dan Multiprocessing</vt:lpstr>
      <vt:lpstr>Pengantar Concurrency dan Paralelisme: Threading dan Multiprocessing</vt:lpstr>
      <vt:lpstr>mengantarkan dari</vt:lpstr>
      <vt:lpstr>mengantarkan dari</vt:lpstr>
      <vt:lpstr>mengantarkan dari</vt:lpstr>
      <vt:lpstr>mengantarkan dari</vt:lpstr>
      <vt:lpstr>mengantarkan dari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mengantarkan dari</vt:lpstr>
      <vt:lpstr>mengantarkan dari</vt:lpstr>
      <vt:lpstr>mengantarkan dari</vt:lpstr>
      <vt:lpstr>mengantarkan dari</vt:lpstr>
      <vt:lpstr>Saya Rangga Python Developer at Kecilin.id  Pamit</vt:lpstr>
      <vt:lpstr>Saya Rangga Python Developer at Kecilin.id  Pamit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Pengantar Concurrency dan Paralelisme: Threading dan Multiprocessing</dc:title>
  <dc:creator>Rangga Kusuma D</dc:creator>
  <cp:lastModifiedBy>Rangga Kusuma D</cp:lastModifiedBy>
  <cp:revision>26</cp:revision>
  <dcterms:created xsi:type="dcterms:W3CDTF">2024-05-17T20:30:01Z</dcterms:created>
  <dcterms:modified xsi:type="dcterms:W3CDTF">2024-05-18T03:00:41Z</dcterms:modified>
</cp:coreProperties>
</file>